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 id="2147483715" r:id="rId2"/>
  </p:sldMasterIdLst>
  <p:notesMasterIdLst>
    <p:notesMasterId r:id="rId16"/>
  </p:notesMasterIdLst>
  <p:sldIdLst>
    <p:sldId id="256" r:id="rId3"/>
    <p:sldId id="257" r:id="rId4"/>
    <p:sldId id="268" r:id="rId5"/>
    <p:sldId id="267" r:id="rId6"/>
    <p:sldId id="269" r:id="rId7"/>
    <p:sldId id="259" r:id="rId8"/>
    <p:sldId id="260" r:id="rId9"/>
    <p:sldId id="261" r:id="rId10"/>
    <p:sldId id="262" r:id="rId11"/>
    <p:sldId id="263" r:id="rId12"/>
    <p:sldId id="264" r:id="rId13"/>
    <p:sldId id="265" r:id="rId14"/>
    <p:sldId id="266" r:id="rId15"/>
  </p:sldIdLst>
  <p:sldSz cx="9144000" cy="5143500" type="screen16x9"/>
  <p:notesSz cx="6858000" cy="9144000"/>
  <p:embeddedFontLst>
    <p:embeddedFont>
      <p:font typeface="Fredoka" panose="020B0604020202020204" charset="-79"/>
      <p:regular r:id="rId17"/>
      <p:bold r:id="rId18"/>
    </p:embeddedFont>
    <p:embeddedFont>
      <p:font typeface="Hanken Grotesk" panose="020B0604020202020204" charset="0"/>
      <p:regular r:id="rId19"/>
      <p:bold r:id="rId20"/>
      <p:italic r:id="rId21"/>
      <p:boldItalic r:id="rId22"/>
    </p:embeddedFont>
    <p:embeddedFont>
      <p:font typeface="Hanken Grotesk Medium" panose="020B0604020202020204" charset="0"/>
      <p:regular r:id="rId23"/>
      <p:bold r:id="rId24"/>
      <p:italic r:id="rId25"/>
      <p:boldItalic r:id="rId26"/>
    </p:embeddedFont>
    <p:embeddedFont>
      <p:font typeface="Hanken Grotesk SemiBold" panose="020B0604020202020204" charset="0"/>
      <p:regular r:id="rId27"/>
      <p:bold r:id="rId28"/>
      <p:italic r:id="rId29"/>
      <p:boldItalic r:id="rId30"/>
    </p:embeddedFont>
    <p:embeddedFont>
      <p:font typeface="Inter" panose="020B060402020202020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Medium" panose="020B0604020202020204" charset="0"/>
      <p:regular r:id="rId39"/>
      <p:bold r:id="rId40"/>
      <p:italic r:id="rId41"/>
      <p:boldItalic r:id="rId42"/>
    </p:embeddedFont>
    <p:embeddedFont>
      <p:font typeface="Open Sans SemiBold" panose="020B0706030804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34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notesMaster" Target="notesMasters/notesMaster1.xml"/><Relationship Id="rId29" Type="http://schemas.openxmlformats.org/officeDocument/2006/relationships/font" Target="fonts/font13.fntdata"/><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20" Type="http://schemas.openxmlformats.org/officeDocument/2006/relationships/font" Target="fonts/font4.fntdata"/><Relationship Id="rId4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SLIDES_API3392338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SLIDES_API3392338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SLIDES_API33923388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SLIDES_API33923388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SLIDES_API33923388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SLIDES_API33923388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SLIDES_API3392338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SLIDES_API33923388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SLIDES_API33923388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SLIDES_API33923388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SLIDES_API33923388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SLIDES_API3392338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a:extLst>
            <a:ext uri="{FF2B5EF4-FFF2-40B4-BE49-F238E27FC236}">
              <a16:creationId xmlns:a16="http://schemas.microsoft.com/office/drawing/2014/main" id="{5D9DDEE1-97B7-D8F3-4DB7-55589B27B767}"/>
            </a:ext>
          </a:extLst>
        </p:cNvPr>
        <p:cNvGrpSpPr/>
        <p:nvPr/>
      </p:nvGrpSpPr>
      <p:grpSpPr>
        <a:xfrm>
          <a:off x="0" y="0"/>
          <a:ext cx="0" cy="0"/>
          <a:chOff x="0" y="0"/>
          <a:chExt cx="0" cy="0"/>
        </a:xfrm>
      </p:grpSpPr>
      <p:sp>
        <p:nvSpPr>
          <p:cNvPr id="706" name="Google Shape;706;SLIDES_API33923388_12:notes">
            <a:extLst>
              <a:ext uri="{FF2B5EF4-FFF2-40B4-BE49-F238E27FC236}">
                <a16:creationId xmlns:a16="http://schemas.microsoft.com/office/drawing/2014/main" id="{F51AEDB7-3E33-8B21-E526-C72C543153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SLIDES_API33923388_12:notes">
            <a:extLst>
              <a:ext uri="{FF2B5EF4-FFF2-40B4-BE49-F238E27FC236}">
                <a16:creationId xmlns:a16="http://schemas.microsoft.com/office/drawing/2014/main" id="{06790F51-0957-2DF6-2A18-6E5081E64B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25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a:extLst>
            <a:ext uri="{FF2B5EF4-FFF2-40B4-BE49-F238E27FC236}">
              <a16:creationId xmlns:a16="http://schemas.microsoft.com/office/drawing/2014/main" id="{70786086-776C-2189-630D-A0FE099C77E6}"/>
            </a:ext>
          </a:extLst>
        </p:cNvPr>
        <p:cNvGrpSpPr/>
        <p:nvPr/>
      </p:nvGrpSpPr>
      <p:grpSpPr>
        <a:xfrm>
          <a:off x="0" y="0"/>
          <a:ext cx="0" cy="0"/>
          <a:chOff x="0" y="0"/>
          <a:chExt cx="0" cy="0"/>
        </a:xfrm>
      </p:grpSpPr>
      <p:sp>
        <p:nvSpPr>
          <p:cNvPr id="706" name="Google Shape;706;SLIDES_API33923388_12:notes">
            <a:extLst>
              <a:ext uri="{FF2B5EF4-FFF2-40B4-BE49-F238E27FC236}">
                <a16:creationId xmlns:a16="http://schemas.microsoft.com/office/drawing/2014/main" id="{F02F8C8F-CCD0-C42C-D91F-3648C96792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SLIDES_API33923388_12:notes">
            <a:extLst>
              <a:ext uri="{FF2B5EF4-FFF2-40B4-BE49-F238E27FC236}">
                <a16:creationId xmlns:a16="http://schemas.microsoft.com/office/drawing/2014/main" id="{FE5BA387-E2BB-7DE4-25B8-3897CF075E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115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a:extLst>
            <a:ext uri="{FF2B5EF4-FFF2-40B4-BE49-F238E27FC236}">
              <a16:creationId xmlns:a16="http://schemas.microsoft.com/office/drawing/2014/main" id="{E57456E2-DAF6-07AF-29CA-79D6F5C28DFB}"/>
            </a:ext>
          </a:extLst>
        </p:cNvPr>
        <p:cNvGrpSpPr/>
        <p:nvPr/>
      </p:nvGrpSpPr>
      <p:grpSpPr>
        <a:xfrm>
          <a:off x="0" y="0"/>
          <a:ext cx="0" cy="0"/>
          <a:chOff x="0" y="0"/>
          <a:chExt cx="0" cy="0"/>
        </a:xfrm>
      </p:grpSpPr>
      <p:sp>
        <p:nvSpPr>
          <p:cNvPr id="706" name="Google Shape;706;SLIDES_API33923388_12:notes">
            <a:extLst>
              <a:ext uri="{FF2B5EF4-FFF2-40B4-BE49-F238E27FC236}">
                <a16:creationId xmlns:a16="http://schemas.microsoft.com/office/drawing/2014/main" id="{FF752E2A-8CF6-A0A9-018F-F51D12DF5E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SLIDES_API33923388_12:notes">
            <a:extLst>
              <a:ext uri="{FF2B5EF4-FFF2-40B4-BE49-F238E27FC236}">
                <a16:creationId xmlns:a16="http://schemas.microsoft.com/office/drawing/2014/main" id="{C162ACF0-E782-40E2-6B26-482F697DC9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2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SLIDES_API33923388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SLIDES_API3392338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SLIDES_API33923388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SLIDES_API33923388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SLIDES_API33923388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SLIDES_API33923388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SLIDES_API33923388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SLIDES_API33923388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Team Members  slide - v2">
  <p:cSld name="BLANK_4">
    <p:spTree>
      <p:nvGrpSpPr>
        <p:cNvPr id="1" name="Shape 55"/>
        <p:cNvGrpSpPr/>
        <p:nvPr/>
      </p:nvGrpSpPr>
      <p:grpSpPr>
        <a:xfrm>
          <a:off x="0" y="0"/>
          <a:ext cx="0" cy="0"/>
          <a:chOff x="0" y="0"/>
          <a:chExt cx="0" cy="0"/>
        </a:xfrm>
      </p:grpSpPr>
      <p:sp>
        <p:nvSpPr>
          <p:cNvPr id="56" name="Google Shape;56;p15"/>
          <p:cNvSpPr/>
          <p:nvPr/>
        </p:nvSpPr>
        <p:spPr>
          <a:xfrm>
            <a:off x="603785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28500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53215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60" name="Google Shape;60;p15"/>
          <p:cNvSpPr>
            <a:spLocks noGrp="1"/>
          </p:cNvSpPr>
          <p:nvPr>
            <p:ph type="pic" idx="2"/>
          </p:nvPr>
        </p:nvSpPr>
        <p:spPr>
          <a:xfrm>
            <a:off x="874638" y="1575938"/>
            <a:ext cx="1120500" cy="1120500"/>
          </a:xfrm>
          <a:prstGeom prst="rect">
            <a:avLst/>
          </a:prstGeom>
          <a:noFill/>
          <a:ln>
            <a:noFill/>
          </a:ln>
        </p:spPr>
      </p:sp>
      <p:sp>
        <p:nvSpPr>
          <p:cNvPr id="61" name="Google Shape;61;p15"/>
          <p:cNvSpPr>
            <a:spLocks noGrp="1"/>
          </p:cNvSpPr>
          <p:nvPr>
            <p:ph type="pic" idx="3"/>
          </p:nvPr>
        </p:nvSpPr>
        <p:spPr>
          <a:xfrm>
            <a:off x="3611397" y="1575938"/>
            <a:ext cx="1120500" cy="1120500"/>
          </a:xfrm>
          <a:prstGeom prst="rect">
            <a:avLst/>
          </a:prstGeom>
          <a:noFill/>
          <a:ln>
            <a:noFill/>
          </a:ln>
        </p:spPr>
      </p:sp>
      <p:sp>
        <p:nvSpPr>
          <p:cNvPr id="62" name="Google Shape;62;p15"/>
          <p:cNvSpPr>
            <a:spLocks noGrp="1"/>
          </p:cNvSpPr>
          <p:nvPr>
            <p:ph type="pic" idx="4"/>
          </p:nvPr>
        </p:nvSpPr>
        <p:spPr>
          <a:xfrm>
            <a:off x="6348166" y="1575938"/>
            <a:ext cx="1120500" cy="1120500"/>
          </a:xfrm>
          <a:prstGeom prst="rect">
            <a:avLst/>
          </a:prstGeom>
          <a:noFill/>
          <a:ln>
            <a:noFill/>
          </a:ln>
        </p:spPr>
      </p:sp>
      <p:sp>
        <p:nvSpPr>
          <p:cNvPr id="63" name="Google Shape;63;p15"/>
          <p:cNvSpPr txBox="1">
            <a:spLocks noGrp="1"/>
          </p:cNvSpPr>
          <p:nvPr>
            <p:ph type="body" idx="1"/>
          </p:nvPr>
        </p:nvSpPr>
        <p:spPr>
          <a:xfrm>
            <a:off x="796025" y="31943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64" name="Google Shape;64;p15"/>
          <p:cNvSpPr txBox="1">
            <a:spLocks noGrp="1"/>
          </p:cNvSpPr>
          <p:nvPr>
            <p:ph type="title" idx="5"/>
          </p:nvPr>
        </p:nvSpPr>
        <p:spPr>
          <a:xfrm>
            <a:off x="796019"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65" name="Google Shape;65;p15"/>
          <p:cNvSpPr txBox="1">
            <a:spLocks noGrp="1"/>
          </p:cNvSpPr>
          <p:nvPr>
            <p:ph type="body" idx="6"/>
          </p:nvPr>
        </p:nvSpPr>
        <p:spPr>
          <a:xfrm>
            <a:off x="3532750" y="31943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66" name="Google Shape;66;p15"/>
          <p:cNvSpPr txBox="1">
            <a:spLocks noGrp="1"/>
          </p:cNvSpPr>
          <p:nvPr>
            <p:ph type="title" idx="7"/>
          </p:nvPr>
        </p:nvSpPr>
        <p:spPr>
          <a:xfrm>
            <a:off x="3532750"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67" name="Google Shape;67;p15"/>
          <p:cNvSpPr txBox="1">
            <a:spLocks noGrp="1"/>
          </p:cNvSpPr>
          <p:nvPr>
            <p:ph type="body" idx="8"/>
          </p:nvPr>
        </p:nvSpPr>
        <p:spPr>
          <a:xfrm>
            <a:off x="6269530" y="31943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68" name="Google Shape;68;p15"/>
          <p:cNvSpPr txBox="1">
            <a:spLocks noGrp="1"/>
          </p:cNvSpPr>
          <p:nvPr>
            <p:ph type="title" idx="9"/>
          </p:nvPr>
        </p:nvSpPr>
        <p:spPr>
          <a:xfrm>
            <a:off x="6269536"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69" name="Google Shape;69;p15"/>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Team Members  slide - v2">
  <p:cSld name="BLANK_4_4">
    <p:spTree>
      <p:nvGrpSpPr>
        <p:cNvPr id="1" name="Shape 71"/>
        <p:cNvGrpSpPr/>
        <p:nvPr/>
      </p:nvGrpSpPr>
      <p:grpSpPr>
        <a:xfrm>
          <a:off x="0" y="0"/>
          <a:ext cx="0" cy="0"/>
          <a:chOff x="0" y="0"/>
          <a:chExt cx="0" cy="0"/>
        </a:xfrm>
      </p:grpSpPr>
      <p:sp>
        <p:nvSpPr>
          <p:cNvPr id="72" name="Google Shape;72;p16"/>
          <p:cNvSpPr/>
          <p:nvPr/>
        </p:nvSpPr>
        <p:spPr>
          <a:xfrm>
            <a:off x="559650" y="1880750"/>
            <a:ext cx="17613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74" name="Google Shape;74;p16"/>
          <p:cNvSpPr>
            <a:spLocks noGrp="1"/>
          </p:cNvSpPr>
          <p:nvPr>
            <p:ph type="pic" idx="2"/>
          </p:nvPr>
        </p:nvSpPr>
        <p:spPr>
          <a:xfrm>
            <a:off x="880038" y="1652138"/>
            <a:ext cx="1120500" cy="1120500"/>
          </a:xfrm>
          <a:prstGeom prst="rect">
            <a:avLst/>
          </a:prstGeom>
          <a:noFill/>
          <a:ln>
            <a:noFill/>
          </a:ln>
        </p:spPr>
      </p:sp>
      <p:sp>
        <p:nvSpPr>
          <p:cNvPr id="75" name="Google Shape;75;p16"/>
          <p:cNvSpPr txBox="1">
            <a:spLocks noGrp="1"/>
          </p:cNvSpPr>
          <p:nvPr>
            <p:ph type="body" idx="1"/>
          </p:nvPr>
        </p:nvSpPr>
        <p:spPr>
          <a:xfrm>
            <a:off x="656104" y="3270499"/>
            <a:ext cx="15684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76" name="Google Shape;76;p16"/>
          <p:cNvSpPr txBox="1">
            <a:spLocks noGrp="1"/>
          </p:cNvSpPr>
          <p:nvPr>
            <p:ph type="title" idx="3"/>
          </p:nvPr>
        </p:nvSpPr>
        <p:spPr>
          <a:xfrm>
            <a:off x="656099" y="2947175"/>
            <a:ext cx="15684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77" name="Google Shape;77;p16"/>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2647450" y="1880750"/>
            <a:ext cx="17613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a:spLocks noGrp="1"/>
          </p:cNvSpPr>
          <p:nvPr>
            <p:ph type="pic" idx="4"/>
          </p:nvPr>
        </p:nvSpPr>
        <p:spPr>
          <a:xfrm>
            <a:off x="2967838" y="1652138"/>
            <a:ext cx="1120500" cy="1120500"/>
          </a:xfrm>
          <a:prstGeom prst="rect">
            <a:avLst/>
          </a:prstGeom>
          <a:noFill/>
          <a:ln>
            <a:noFill/>
          </a:ln>
        </p:spPr>
      </p:sp>
      <p:sp>
        <p:nvSpPr>
          <p:cNvPr id="81" name="Google Shape;81;p16"/>
          <p:cNvSpPr txBox="1">
            <a:spLocks noGrp="1"/>
          </p:cNvSpPr>
          <p:nvPr>
            <p:ph type="body" idx="5"/>
          </p:nvPr>
        </p:nvSpPr>
        <p:spPr>
          <a:xfrm>
            <a:off x="2743904" y="3270499"/>
            <a:ext cx="15684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82" name="Google Shape;82;p16"/>
          <p:cNvSpPr txBox="1">
            <a:spLocks noGrp="1"/>
          </p:cNvSpPr>
          <p:nvPr>
            <p:ph type="title" idx="6"/>
          </p:nvPr>
        </p:nvSpPr>
        <p:spPr>
          <a:xfrm>
            <a:off x="2743899" y="2947175"/>
            <a:ext cx="15684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83" name="Google Shape;83;p16"/>
          <p:cNvSpPr/>
          <p:nvPr/>
        </p:nvSpPr>
        <p:spPr>
          <a:xfrm>
            <a:off x="4735250" y="1880750"/>
            <a:ext cx="17613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a:spLocks noGrp="1"/>
          </p:cNvSpPr>
          <p:nvPr>
            <p:ph type="pic" idx="7"/>
          </p:nvPr>
        </p:nvSpPr>
        <p:spPr>
          <a:xfrm>
            <a:off x="5055638" y="1652138"/>
            <a:ext cx="1120500" cy="1120500"/>
          </a:xfrm>
          <a:prstGeom prst="rect">
            <a:avLst/>
          </a:prstGeom>
          <a:noFill/>
          <a:ln>
            <a:noFill/>
          </a:ln>
        </p:spPr>
      </p:sp>
      <p:sp>
        <p:nvSpPr>
          <p:cNvPr id="85" name="Google Shape;85;p16"/>
          <p:cNvSpPr txBox="1">
            <a:spLocks noGrp="1"/>
          </p:cNvSpPr>
          <p:nvPr>
            <p:ph type="body" idx="8"/>
          </p:nvPr>
        </p:nvSpPr>
        <p:spPr>
          <a:xfrm>
            <a:off x="4831704" y="3270499"/>
            <a:ext cx="15684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86" name="Google Shape;86;p16"/>
          <p:cNvSpPr txBox="1">
            <a:spLocks noGrp="1"/>
          </p:cNvSpPr>
          <p:nvPr>
            <p:ph type="title" idx="9"/>
          </p:nvPr>
        </p:nvSpPr>
        <p:spPr>
          <a:xfrm>
            <a:off x="4831699" y="2947175"/>
            <a:ext cx="15684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87" name="Google Shape;87;p16"/>
          <p:cNvSpPr/>
          <p:nvPr/>
        </p:nvSpPr>
        <p:spPr>
          <a:xfrm>
            <a:off x="6823050" y="1880750"/>
            <a:ext cx="17613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a:spLocks noGrp="1"/>
          </p:cNvSpPr>
          <p:nvPr>
            <p:ph type="pic" idx="13"/>
          </p:nvPr>
        </p:nvSpPr>
        <p:spPr>
          <a:xfrm>
            <a:off x="7143438" y="1652138"/>
            <a:ext cx="1120500" cy="1120500"/>
          </a:xfrm>
          <a:prstGeom prst="rect">
            <a:avLst/>
          </a:prstGeom>
          <a:noFill/>
          <a:ln>
            <a:noFill/>
          </a:ln>
        </p:spPr>
      </p:sp>
      <p:sp>
        <p:nvSpPr>
          <p:cNvPr id="89" name="Google Shape;89;p16"/>
          <p:cNvSpPr txBox="1">
            <a:spLocks noGrp="1"/>
          </p:cNvSpPr>
          <p:nvPr>
            <p:ph type="body" idx="14"/>
          </p:nvPr>
        </p:nvSpPr>
        <p:spPr>
          <a:xfrm>
            <a:off x="6919504" y="3270499"/>
            <a:ext cx="15684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90" name="Google Shape;90;p16"/>
          <p:cNvSpPr txBox="1">
            <a:spLocks noGrp="1"/>
          </p:cNvSpPr>
          <p:nvPr>
            <p:ph type="title" idx="15"/>
          </p:nvPr>
        </p:nvSpPr>
        <p:spPr>
          <a:xfrm>
            <a:off x="6919499" y="2947175"/>
            <a:ext cx="15684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eam Members slide - v1">
  <p:cSld name="BLANK_4_3">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93" name="Google Shape;93;p17"/>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603785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328500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32150" y="1804550"/>
            <a:ext cx="2574000" cy="19284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a:spLocks noGrp="1"/>
          </p:cNvSpPr>
          <p:nvPr>
            <p:ph type="pic" idx="2"/>
          </p:nvPr>
        </p:nvSpPr>
        <p:spPr>
          <a:xfrm>
            <a:off x="1258888" y="1575938"/>
            <a:ext cx="1120500" cy="1120500"/>
          </a:xfrm>
          <a:prstGeom prst="rect">
            <a:avLst/>
          </a:prstGeom>
          <a:noFill/>
          <a:ln>
            <a:noFill/>
          </a:ln>
        </p:spPr>
      </p:sp>
      <p:sp>
        <p:nvSpPr>
          <p:cNvPr id="99" name="Google Shape;99;p17"/>
          <p:cNvSpPr>
            <a:spLocks noGrp="1"/>
          </p:cNvSpPr>
          <p:nvPr>
            <p:ph type="pic" idx="3"/>
          </p:nvPr>
        </p:nvSpPr>
        <p:spPr>
          <a:xfrm>
            <a:off x="3972397" y="1575938"/>
            <a:ext cx="1120500" cy="1120500"/>
          </a:xfrm>
          <a:prstGeom prst="rect">
            <a:avLst/>
          </a:prstGeom>
          <a:noFill/>
          <a:ln>
            <a:noFill/>
          </a:ln>
        </p:spPr>
      </p:sp>
      <p:sp>
        <p:nvSpPr>
          <p:cNvPr id="100" name="Google Shape;100;p17"/>
          <p:cNvSpPr>
            <a:spLocks noGrp="1"/>
          </p:cNvSpPr>
          <p:nvPr>
            <p:ph type="pic" idx="4"/>
          </p:nvPr>
        </p:nvSpPr>
        <p:spPr>
          <a:xfrm>
            <a:off x="6764591" y="1561588"/>
            <a:ext cx="1120500" cy="1120500"/>
          </a:xfrm>
          <a:prstGeom prst="rect">
            <a:avLst/>
          </a:prstGeom>
          <a:noFill/>
          <a:ln>
            <a:noFill/>
          </a:ln>
        </p:spPr>
      </p:sp>
      <p:sp>
        <p:nvSpPr>
          <p:cNvPr id="101" name="Google Shape;101;p17"/>
          <p:cNvSpPr txBox="1">
            <a:spLocks noGrp="1"/>
          </p:cNvSpPr>
          <p:nvPr>
            <p:ph type="body" idx="1"/>
          </p:nvPr>
        </p:nvSpPr>
        <p:spPr>
          <a:xfrm>
            <a:off x="796025" y="3194304"/>
            <a:ext cx="19998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02" name="Google Shape;102;p17"/>
          <p:cNvSpPr txBox="1">
            <a:spLocks noGrp="1"/>
          </p:cNvSpPr>
          <p:nvPr>
            <p:ph type="title" idx="5"/>
          </p:nvPr>
        </p:nvSpPr>
        <p:spPr>
          <a:xfrm>
            <a:off x="796019" y="2870981"/>
            <a:ext cx="19998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103" name="Google Shape;103;p17"/>
          <p:cNvSpPr txBox="1">
            <a:spLocks noGrp="1"/>
          </p:cNvSpPr>
          <p:nvPr>
            <p:ph type="body" idx="6"/>
          </p:nvPr>
        </p:nvSpPr>
        <p:spPr>
          <a:xfrm>
            <a:off x="3532750" y="3194304"/>
            <a:ext cx="19998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04" name="Google Shape;104;p17"/>
          <p:cNvSpPr txBox="1">
            <a:spLocks noGrp="1"/>
          </p:cNvSpPr>
          <p:nvPr>
            <p:ph type="title" idx="7"/>
          </p:nvPr>
        </p:nvSpPr>
        <p:spPr>
          <a:xfrm>
            <a:off x="3532750" y="2870981"/>
            <a:ext cx="19998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
        <p:nvSpPr>
          <p:cNvPr id="105" name="Google Shape;105;p17"/>
          <p:cNvSpPr txBox="1">
            <a:spLocks noGrp="1"/>
          </p:cNvSpPr>
          <p:nvPr>
            <p:ph type="body" idx="8"/>
          </p:nvPr>
        </p:nvSpPr>
        <p:spPr>
          <a:xfrm>
            <a:off x="6269530" y="3194304"/>
            <a:ext cx="1999800" cy="386100"/>
          </a:xfrm>
          <a:prstGeom prst="rect">
            <a:avLst/>
          </a:prstGeom>
        </p:spPr>
        <p:txBody>
          <a:bodyPr spcFirstLastPara="1" wrap="square" lIns="68575" tIns="68575" rIns="68575" bIns="68575" anchor="t" anchorCtr="0">
            <a:noAutofit/>
          </a:bodyPr>
          <a:lstStyle>
            <a:lvl1pPr marL="457200" lvl="0" indent="-285750" algn="ctr">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gn="ctr">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gn="ctr">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06" name="Google Shape;106;p17"/>
          <p:cNvSpPr txBox="1">
            <a:spLocks noGrp="1"/>
          </p:cNvSpPr>
          <p:nvPr>
            <p:ph type="title" idx="9"/>
          </p:nvPr>
        </p:nvSpPr>
        <p:spPr>
          <a:xfrm>
            <a:off x="6269536" y="2870981"/>
            <a:ext cx="1999800" cy="3234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lgn="ctr">
              <a:spcBef>
                <a:spcPts val="0"/>
              </a:spcBef>
              <a:spcAft>
                <a:spcPts val="0"/>
              </a:spcAft>
              <a:buClr>
                <a:schemeClr val="accent2"/>
              </a:buClr>
              <a:buSzPts val="1200"/>
              <a:buNone/>
              <a:defRPr sz="1200">
                <a:solidFill>
                  <a:schemeClr val="accent2"/>
                </a:solidFill>
              </a:defRPr>
            </a:lvl2pPr>
            <a:lvl3pPr lvl="2" algn="ctr">
              <a:spcBef>
                <a:spcPts val="0"/>
              </a:spcBef>
              <a:spcAft>
                <a:spcPts val="0"/>
              </a:spcAft>
              <a:buClr>
                <a:schemeClr val="accent2"/>
              </a:buClr>
              <a:buSzPts val="1200"/>
              <a:buNone/>
              <a:defRPr sz="1200">
                <a:solidFill>
                  <a:schemeClr val="accent2"/>
                </a:solidFill>
              </a:defRPr>
            </a:lvl3pPr>
            <a:lvl4pPr lvl="3" algn="ctr">
              <a:spcBef>
                <a:spcPts val="0"/>
              </a:spcBef>
              <a:spcAft>
                <a:spcPts val="0"/>
              </a:spcAft>
              <a:buClr>
                <a:schemeClr val="accent2"/>
              </a:buClr>
              <a:buSzPts val="1200"/>
              <a:buNone/>
              <a:defRPr sz="1200">
                <a:solidFill>
                  <a:schemeClr val="accent2"/>
                </a:solidFill>
              </a:defRPr>
            </a:lvl4pPr>
            <a:lvl5pPr lvl="4" algn="ctr">
              <a:spcBef>
                <a:spcPts val="0"/>
              </a:spcBef>
              <a:spcAft>
                <a:spcPts val="0"/>
              </a:spcAft>
              <a:buClr>
                <a:schemeClr val="accent2"/>
              </a:buClr>
              <a:buSzPts val="1200"/>
              <a:buNone/>
              <a:defRPr sz="1200">
                <a:solidFill>
                  <a:schemeClr val="accent2"/>
                </a:solidFill>
              </a:defRPr>
            </a:lvl5pPr>
            <a:lvl6pPr lvl="5" algn="ctr">
              <a:spcBef>
                <a:spcPts val="0"/>
              </a:spcBef>
              <a:spcAft>
                <a:spcPts val="0"/>
              </a:spcAft>
              <a:buClr>
                <a:schemeClr val="accent2"/>
              </a:buClr>
              <a:buSzPts val="1200"/>
              <a:buNone/>
              <a:defRPr sz="1200">
                <a:solidFill>
                  <a:schemeClr val="accent2"/>
                </a:solidFill>
              </a:defRPr>
            </a:lvl6pPr>
            <a:lvl7pPr lvl="6" algn="ctr">
              <a:spcBef>
                <a:spcPts val="0"/>
              </a:spcBef>
              <a:spcAft>
                <a:spcPts val="0"/>
              </a:spcAft>
              <a:buClr>
                <a:schemeClr val="accent2"/>
              </a:buClr>
              <a:buSzPts val="1200"/>
              <a:buNone/>
              <a:defRPr sz="1200">
                <a:solidFill>
                  <a:schemeClr val="accent2"/>
                </a:solidFill>
              </a:defRPr>
            </a:lvl7pPr>
            <a:lvl8pPr lvl="7" algn="ctr">
              <a:spcBef>
                <a:spcPts val="0"/>
              </a:spcBef>
              <a:spcAft>
                <a:spcPts val="0"/>
              </a:spcAft>
              <a:buClr>
                <a:schemeClr val="accent2"/>
              </a:buClr>
              <a:buSzPts val="1200"/>
              <a:buNone/>
              <a:defRPr sz="1200">
                <a:solidFill>
                  <a:schemeClr val="accent2"/>
                </a:solidFill>
              </a:defRPr>
            </a:lvl8pPr>
            <a:lvl9pPr lvl="8" algn="ctr">
              <a:spcBef>
                <a:spcPts val="0"/>
              </a:spcBef>
              <a:spcAft>
                <a:spcPts val="0"/>
              </a:spcAft>
              <a:buClr>
                <a:schemeClr val="accent2"/>
              </a:buClr>
              <a:buSzPts val="1200"/>
              <a:buNone/>
              <a:defRPr sz="1200">
                <a:solidFill>
                  <a:schemeClr val="accen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Team Members slide - v3">
  <p:cSld name="BLANK_4_2">
    <p:spTree>
      <p:nvGrpSpPr>
        <p:cNvPr id="1" name="Shape 107"/>
        <p:cNvGrpSpPr/>
        <p:nvPr/>
      </p:nvGrpSpPr>
      <p:grpSpPr>
        <a:xfrm>
          <a:off x="0" y="0"/>
          <a:ext cx="0" cy="0"/>
          <a:chOff x="0" y="0"/>
          <a:chExt cx="0" cy="0"/>
        </a:xfrm>
      </p:grpSpPr>
      <p:sp>
        <p:nvSpPr>
          <p:cNvPr id="108" name="Google Shape;108;p18"/>
          <p:cNvSpPr/>
          <p:nvPr/>
        </p:nvSpPr>
        <p:spPr>
          <a:xfrm>
            <a:off x="888250" y="1995725"/>
            <a:ext cx="3401700" cy="17373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110" name="Google Shape;110;p18"/>
          <p:cNvSpPr>
            <a:spLocks noGrp="1"/>
          </p:cNvSpPr>
          <p:nvPr>
            <p:ph type="pic" idx="2"/>
          </p:nvPr>
        </p:nvSpPr>
        <p:spPr>
          <a:xfrm>
            <a:off x="532138" y="2304113"/>
            <a:ext cx="1120500" cy="1120500"/>
          </a:xfrm>
          <a:prstGeom prst="rect">
            <a:avLst/>
          </a:prstGeom>
          <a:noFill/>
          <a:ln>
            <a:noFill/>
          </a:ln>
        </p:spPr>
      </p:sp>
      <p:sp>
        <p:nvSpPr>
          <p:cNvPr id="111" name="Google Shape;111;p18"/>
          <p:cNvSpPr txBox="1">
            <a:spLocks noGrp="1"/>
          </p:cNvSpPr>
          <p:nvPr>
            <p:ph type="body" idx="1"/>
          </p:nvPr>
        </p:nvSpPr>
        <p:spPr>
          <a:xfrm>
            <a:off x="1941308" y="29472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12" name="Google Shape;112;p18"/>
          <p:cNvSpPr txBox="1">
            <a:spLocks noGrp="1"/>
          </p:cNvSpPr>
          <p:nvPr>
            <p:ph type="title" idx="3"/>
          </p:nvPr>
        </p:nvSpPr>
        <p:spPr>
          <a:xfrm>
            <a:off x="1941301" y="25477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13" name="Google Shape;113;p18"/>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5122800" y="1995725"/>
            <a:ext cx="3401700" cy="17373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a:spLocks noGrp="1"/>
          </p:cNvSpPr>
          <p:nvPr>
            <p:ph type="pic" idx="4"/>
          </p:nvPr>
        </p:nvSpPr>
        <p:spPr>
          <a:xfrm>
            <a:off x="4766688" y="2304113"/>
            <a:ext cx="1120500" cy="1120500"/>
          </a:xfrm>
          <a:prstGeom prst="rect">
            <a:avLst/>
          </a:prstGeom>
          <a:noFill/>
          <a:ln>
            <a:noFill/>
          </a:ln>
        </p:spPr>
      </p:sp>
      <p:sp>
        <p:nvSpPr>
          <p:cNvPr id="117" name="Google Shape;117;p18"/>
          <p:cNvSpPr txBox="1">
            <a:spLocks noGrp="1"/>
          </p:cNvSpPr>
          <p:nvPr>
            <p:ph type="body" idx="5"/>
          </p:nvPr>
        </p:nvSpPr>
        <p:spPr>
          <a:xfrm>
            <a:off x="6175858" y="29472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18" name="Google Shape;118;p18"/>
          <p:cNvSpPr txBox="1">
            <a:spLocks noGrp="1"/>
          </p:cNvSpPr>
          <p:nvPr>
            <p:ph type="title" idx="6"/>
          </p:nvPr>
        </p:nvSpPr>
        <p:spPr>
          <a:xfrm>
            <a:off x="6175851" y="25477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Team Members slide - v2">
  <p:cSld name="BLANK_4_2_1">
    <p:spTree>
      <p:nvGrpSpPr>
        <p:cNvPr id="1" name="Shape 119"/>
        <p:cNvGrpSpPr/>
        <p:nvPr/>
      </p:nvGrpSpPr>
      <p:grpSpPr>
        <a:xfrm>
          <a:off x="0" y="0"/>
          <a:ext cx="0" cy="0"/>
          <a:chOff x="0" y="0"/>
          <a:chExt cx="0" cy="0"/>
        </a:xfrm>
      </p:grpSpPr>
      <p:sp>
        <p:nvSpPr>
          <p:cNvPr id="120" name="Google Shape;120;p19"/>
          <p:cNvSpPr/>
          <p:nvPr/>
        </p:nvSpPr>
        <p:spPr>
          <a:xfrm>
            <a:off x="888250" y="2304275"/>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122" name="Google Shape;122;p19"/>
          <p:cNvSpPr>
            <a:spLocks noGrp="1"/>
          </p:cNvSpPr>
          <p:nvPr>
            <p:ph type="pic" idx="2"/>
          </p:nvPr>
        </p:nvSpPr>
        <p:spPr>
          <a:xfrm>
            <a:off x="532138" y="2304113"/>
            <a:ext cx="1120500" cy="1120500"/>
          </a:xfrm>
          <a:prstGeom prst="rect">
            <a:avLst/>
          </a:prstGeom>
          <a:noFill/>
          <a:ln>
            <a:noFill/>
          </a:ln>
        </p:spPr>
      </p:sp>
      <p:sp>
        <p:nvSpPr>
          <p:cNvPr id="123" name="Google Shape;123;p19"/>
          <p:cNvSpPr txBox="1">
            <a:spLocks noGrp="1"/>
          </p:cNvSpPr>
          <p:nvPr>
            <p:ph type="body" idx="1"/>
          </p:nvPr>
        </p:nvSpPr>
        <p:spPr>
          <a:xfrm>
            <a:off x="1941308" y="28710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24" name="Google Shape;124;p19"/>
          <p:cNvSpPr txBox="1">
            <a:spLocks noGrp="1"/>
          </p:cNvSpPr>
          <p:nvPr>
            <p:ph type="title" idx="3"/>
          </p:nvPr>
        </p:nvSpPr>
        <p:spPr>
          <a:xfrm>
            <a:off x="1941301" y="25477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25" name="Google Shape;125;p19"/>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4233550" y="2304125"/>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28" name="Google Shape;128;p19"/>
          <p:cNvSpPr/>
          <p:nvPr/>
        </p:nvSpPr>
        <p:spPr>
          <a:xfrm>
            <a:off x="5249400" y="2304200"/>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a:spLocks noGrp="1"/>
          </p:cNvSpPr>
          <p:nvPr>
            <p:ph type="pic" idx="4"/>
          </p:nvPr>
        </p:nvSpPr>
        <p:spPr>
          <a:xfrm>
            <a:off x="4893288" y="2304038"/>
            <a:ext cx="1120500" cy="1120500"/>
          </a:xfrm>
          <a:prstGeom prst="rect">
            <a:avLst/>
          </a:prstGeom>
          <a:noFill/>
          <a:ln>
            <a:noFill/>
          </a:ln>
        </p:spPr>
      </p:sp>
      <p:sp>
        <p:nvSpPr>
          <p:cNvPr id="130" name="Google Shape;130;p19"/>
          <p:cNvSpPr txBox="1">
            <a:spLocks noGrp="1"/>
          </p:cNvSpPr>
          <p:nvPr>
            <p:ph type="body" idx="5"/>
          </p:nvPr>
        </p:nvSpPr>
        <p:spPr>
          <a:xfrm>
            <a:off x="6302458" y="2871015"/>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31" name="Google Shape;131;p19"/>
          <p:cNvSpPr txBox="1">
            <a:spLocks noGrp="1"/>
          </p:cNvSpPr>
          <p:nvPr>
            <p:ph type="title" idx="6"/>
          </p:nvPr>
        </p:nvSpPr>
        <p:spPr>
          <a:xfrm>
            <a:off x="6302451" y="2547700"/>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32" name="Google Shape;132;p19"/>
          <p:cNvSpPr/>
          <p:nvPr/>
        </p:nvSpPr>
        <p:spPr>
          <a:xfrm>
            <a:off x="8594700" y="2304050"/>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Team Members  slide - v3">
  <p:cSld name="BLANK_4_2_1_1">
    <p:spTree>
      <p:nvGrpSpPr>
        <p:cNvPr id="1" name="Shape 133"/>
        <p:cNvGrpSpPr/>
        <p:nvPr/>
      </p:nvGrpSpPr>
      <p:grpSpPr>
        <a:xfrm>
          <a:off x="0" y="0"/>
          <a:ext cx="0" cy="0"/>
          <a:chOff x="0" y="0"/>
          <a:chExt cx="0" cy="0"/>
        </a:xfrm>
      </p:grpSpPr>
      <p:sp>
        <p:nvSpPr>
          <p:cNvPr id="134" name="Google Shape;134;p20"/>
          <p:cNvSpPr/>
          <p:nvPr/>
        </p:nvSpPr>
        <p:spPr>
          <a:xfrm>
            <a:off x="888250" y="1503775"/>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a:spLocks noGrp="1"/>
          </p:cNvSpPr>
          <p:nvPr>
            <p:ph type="title"/>
          </p:nvPr>
        </p:nvSpPr>
        <p:spPr>
          <a:xfrm>
            <a:off x="532150" y="571500"/>
            <a:ext cx="81189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136" name="Google Shape;136;p20"/>
          <p:cNvSpPr>
            <a:spLocks noGrp="1"/>
          </p:cNvSpPr>
          <p:nvPr>
            <p:ph type="pic" idx="2"/>
          </p:nvPr>
        </p:nvSpPr>
        <p:spPr>
          <a:xfrm>
            <a:off x="532138" y="1503613"/>
            <a:ext cx="1120500" cy="1120500"/>
          </a:xfrm>
          <a:prstGeom prst="rect">
            <a:avLst/>
          </a:prstGeom>
          <a:noFill/>
          <a:ln>
            <a:noFill/>
          </a:ln>
        </p:spPr>
      </p:sp>
      <p:sp>
        <p:nvSpPr>
          <p:cNvPr id="137" name="Google Shape;137;p20"/>
          <p:cNvSpPr txBox="1">
            <a:spLocks noGrp="1"/>
          </p:cNvSpPr>
          <p:nvPr>
            <p:ph type="body" idx="1"/>
          </p:nvPr>
        </p:nvSpPr>
        <p:spPr>
          <a:xfrm>
            <a:off x="1941308" y="20705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38" name="Google Shape;138;p20"/>
          <p:cNvSpPr txBox="1">
            <a:spLocks noGrp="1"/>
          </p:cNvSpPr>
          <p:nvPr>
            <p:ph type="title" idx="3"/>
          </p:nvPr>
        </p:nvSpPr>
        <p:spPr>
          <a:xfrm>
            <a:off x="1941301" y="17472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39" name="Google Shape;139;p20"/>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4233550" y="1503625"/>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42" name="Google Shape;142;p20"/>
          <p:cNvSpPr/>
          <p:nvPr/>
        </p:nvSpPr>
        <p:spPr>
          <a:xfrm>
            <a:off x="5249400" y="1503700"/>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a:spLocks noGrp="1"/>
          </p:cNvSpPr>
          <p:nvPr>
            <p:ph type="pic" idx="4"/>
          </p:nvPr>
        </p:nvSpPr>
        <p:spPr>
          <a:xfrm>
            <a:off x="4893288" y="1503538"/>
            <a:ext cx="1120500" cy="1120500"/>
          </a:xfrm>
          <a:prstGeom prst="rect">
            <a:avLst/>
          </a:prstGeom>
          <a:noFill/>
          <a:ln>
            <a:noFill/>
          </a:ln>
        </p:spPr>
      </p:sp>
      <p:sp>
        <p:nvSpPr>
          <p:cNvPr id="144" name="Google Shape;144;p20"/>
          <p:cNvSpPr txBox="1">
            <a:spLocks noGrp="1"/>
          </p:cNvSpPr>
          <p:nvPr>
            <p:ph type="body" idx="5"/>
          </p:nvPr>
        </p:nvSpPr>
        <p:spPr>
          <a:xfrm>
            <a:off x="6302458" y="2070515"/>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45" name="Google Shape;145;p20"/>
          <p:cNvSpPr txBox="1">
            <a:spLocks noGrp="1"/>
          </p:cNvSpPr>
          <p:nvPr>
            <p:ph type="title" idx="6"/>
          </p:nvPr>
        </p:nvSpPr>
        <p:spPr>
          <a:xfrm>
            <a:off x="6302451" y="1747200"/>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46" name="Google Shape;146;p20"/>
          <p:cNvSpPr/>
          <p:nvPr/>
        </p:nvSpPr>
        <p:spPr>
          <a:xfrm>
            <a:off x="8594700" y="1503550"/>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47" name="Google Shape;147;p20"/>
          <p:cNvSpPr/>
          <p:nvPr/>
        </p:nvSpPr>
        <p:spPr>
          <a:xfrm>
            <a:off x="907925" y="3002675"/>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a:spLocks noGrp="1"/>
          </p:cNvSpPr>
          <p:nvPr>
            <p:ph type="pic" idx="7"/>
          </p:nvPr>
        </p:nvSpPr>
        <p:spPr>
          <a:xfrm>
            <a:off x="551813" y="3002513"/>
            <a:ext cx="1120500" cy="1120500"/>
          </a:xfrm>
          <a:prstGeom prst="rect">
            <a:avLst/>
          </a:prstGeom>
          <a:noFill/>
          <a:ln>
            <a:noFill/>
          </a:ln>
        </p:spPr>
      </p:sp>
      <p:sp>
        <p:nvSpPr>
          <p:cNvPr id="149" name="Google Shape;149;p20"/>
          <p:cNvSpPr txBox="1">
            <a:spLocks noGrp="1"/>
          </p:cNvSpPr>
          <p:nvPr>
            <p:ph type="body" idx="8"/>
          </p:nvPr>
        </p:nvSpPr>
        <p:spPr>
          <a:xfrm>
            <a:off x="1960983" y="3569490"/>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50" name="Google Shape;150;p20"/>
          <p:cNvSpPr txBox="1">
            <a:spLocks noGrp="1"/>
          </p:cNvSpPr>
          <p:nvPr>
            <p:ph type="title" idx="9"/>
          </p:nvPr>
        </p:nvSpPr>
        <p:spPr>
          <a:xfrm>
            <a:off x="1960976" y="3246175"/>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51" name="Google Shape;151;p20"/>
          <p:cNvSpPr/>
          <p:nvPr/>
        </p:nvSpPr>
        <p:spPr>
          <a:xfrm>
            <a:off x="4253225" y="3002525"/>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52" name="Google Shape;152;p20"/>
          <p:cNvSpPr/>
          <p:nvPr/>
        </p:nvSpPr>
        <p:spPr>
          <a:xfrm>
            <a:off x="5269075" y="3002600"/>
            <a:ext cx="3401700" cy="11205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a:spLocks noGrp="1"/>
          </p:cNvSpPr>
          <p:nvPr>
            <p:ph type="pic" idx="13"/>
          </p:nvPr>
        </p:nvSpPr>
        <p:spPr>
          <a:xfrm>
            <a:off x="4912963" y="3002438"/>
            <a:ext cx="1120500" cy="1120500"/>
          </a:xfrm>
          <a:prstGeom prst="rect">
            <a:avLst/>
          </a:prstGeom>
          <a:noFill/>
          <a:ln>
            <a:noFill/>
          </a:ln>
        </p:spPr>
      </p:sp>
      <p:sp>
        <p:nvSpPr>
          <p:cNvPr id="154" name="Google Shape;154;p20"/>
          <p:cNvSpPr txBox="1">
            <a:spLocks noGrp="1"/>
          </p:cNvSpPr>
          <p:nvPr>
            <p:ph type="body" idx="14"/>
          </p:nvPr>
        </p:nvSpPr>
        <p:spPr>
          <a:xfrm>
            <a:off x="6322133" y="3569415"/>
            <a:ext cx="20766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55" name="Google Shape;155;p20"/>
          <p:cNvSpPr txBox="1">
            <a:spLocks noGrp="1"/>
          </p:cNvSpPr>
          <p:nvPr>
            <p:ph type="title" idx="15"/>
          </p:nvPr>
        </p:nvSpPr>
        <p:spPr>
          <a:xfrm>
            <a:off x="6322126" y="3246100"/>
            <a:ext cx="20766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56" name="Google Shape;156;p20"/>
          <p:cNvSpPr/>
          <p:nvPr/>
        </p:nvSpPr>
        <p:spPr>
          <a:xfrm>
            <a:off x="8614375" y="3002450"/>
            <a:ext cx="56400" cy="11205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Team Members  slide - v3">
  <p:cSld name="BLANK_4_1">
    <p:spTree>
      <p:nvGrpSpPr>
        <p:cNvPr id="1" name="Shape 157"/>
        <p:cNvGrpSpPr/>
        <p:nvPr/>
      </p:nvGrpSpPr>
      <p:grpSpPr>
        <a:xfrm>
          <a:off x="0" y="0"/>
          <a:ext cx="0" cy="0"/>
          <a:chOff x="0" y="0"/>
          <a:chExt cx="0" cy="0"/>
        </a:xfrm>
      </p:grpSpPr>
      <p:sp>
        <p:nvSpPr>
          <p:cNvPr id="158" name="Google Shape;158;p21"/>
          <p:cNvSpPr/>
          <p:nvPr/>
        </p:nvSpPr>
        <p:spPr>
          <a:xfrm rot="5400000">
            <a:off x="4521538" y="-275200"/>
            <a:ext cx="99900" cy="80787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159" name="Google Shape;159;p21"/>
          <p:cNvSpPr/>
          <p:nvPr/>
        </p:nvSpPr>
        <p:spPr>
          <a:xfrm>
            <a:off x="532263" y="1804550"/>
            <a:ext cx="8079600" cy="19167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a:spLocks noGrp="1"/>
          </p:cNvSpPr>
          <p:nvPr>
            <p:ph type="title"/>
          </p:nvPr>
        </p:nvSpPr>
        <p:spPr>
          <a:xfrm>
            <a:off x="571500" y="571500"/>
            <a:ext cx="8079600" cy="554100"/>
          </a:xfrm>
          <a:prstGeom prst="rect">
            <a:avLst/>
          </a:prstGeom>
        </p:spPr>
        <p:txBody>
          <a:bodyPr spcFirstLastPara="1" wrap="square" lIns="68575" tIns="68575" rIns="68575" bIns="68575" anchor="t" anchorCtr="0">
            <a:noAutofit/>
          </a:bodyPr>
          <a:lstStyle>
            <a:lvl1pPr lvl="0">
              <a:spcBef>
                <a:spcPts val="0"/>
              </a:spcBef>
              <a:spcAft>
                <a:spcPts val="0"/>
              </a:spcAft>
              <a:buClr>
                <a:srgbClr val="3F3F3F"/>
              </a:buClr>
              <a:buSzPts val="2700"/>
              <a:buFont typeface="Hanken Grotesk"/>
              <a:buNone/>
              <a:defRPr sz="2700" b="1">
                <a:solidFill>
                  <a:srgbClr val="3F3F3F"/>
                </a:solidFill>
                <a:latin typeface="Hanken Grotesk"/>
                <a:ea typeface="Hanken Grotesk"/>
                <a:cs typeface="Hanken Grotesk"/>
                <a:sym typeface="Hanken Grotesk"/>
              </a:defRPr>
            </a:lvl1pPr>
            <a:lvl2pPr lvl="1">
              <a:spcBef>
                <a:spcPts val="0"/>
              </a:spcBef>
              <a:spcAft>
                <a:spcPts val="0"/>
              </a:spcAft>
              <a:buClr>
                <a:srgbClr val="3F3F3F"/>
              </a:buClr>
              <a:buSzPts val="2000"/>
              <a:buNone/>
              <a:defRPr>
                <a:solidFill>
                  <a:srgbClr val="3F3F3F"/>
                </a:solidFill>
              </a:defRPr>
            </a:lvl2pPr>
            <a:lvl3pPr lvl="2">
              <a:spcBef>
                <a:spcPts val="0"/>
              </a:spcBef>
              <a:spcAft>
                <a:spcPts val="0"/>
              </a:spcAft>
              <a:buClr>
                <a:srgbClr val="3F3F3F"/>
              </a:buClr>
              <a:buSzPts val="2000"/>
              <a:buNone/>
              <a:defRPr>
                <a:solidFill>
                  <a:srgbClr val="3F3F3F"/>
                </a:solidFill>
              </a:defRPr>
            </a:lvl3pPr>
            <a:lvl4pPr lvl="3">
              <a:spcBef>
                <a:spcPts val="0"/>
              </a:spcBef>
              <a:spcAft>
                <a:spcPts val="0"/>
              </a:spcAft>
              <a:buClr>
                <a:srgbClr val="3F3F3F"/>
              </a:buClr>
              <a:buSzPts val="2000"/>
              <a:buNone/>
              <a:defRPr>
                <a:solidFill>
                  <a:srgbClr val="3F3F3F"/>
                </a:solidFill>
              </a:defRPr>
            </a:lvl4pPr>
            <a:lvl5pPr lvl="4">
              <a:spcBef>
                <a:spcPts val="0"/>
              </a:spcBef>
              <a:spcAft>
                <a:spcPts val="0"/>
              </a:spcAft>
              <a:buClr>
                <a:srgbClr val="3F3F3F"/>
              </a:buClr>
              <a:buSzPts val="2000"/>
              <a:buNone/>
              <a:defRPr>
                <a:solidFill>
                  <a:srgbClr val="3F3F3F"/>
                </a:solidFill>
              </a:defRPr>
            </a:lvl5pPr>
            <a:lvl6pPr lvl="5">
              <a:spcBef>
                <a:spcPts val="0"/>
              </a:spcBef>
              <a:spcAft>
                <a:spcPts val="0"/>
              </a:spcAft>
              <a:buClr>
                <a:srgbClr val="3F3F3F"/>
              </a:buClr>
              <a:buSzPts val="2000"/>
              <a:buNone/>
              <a:defRPr>
                <a:solidFill>
                  <a:srgbClr val="3F3F3F"/>
                </a:solidFill>
              </a:defRPr>
            </a:lvl6pPr>
            <a:lvl7pPr lvl="6">
              <a:spcBef>
                <a:spcPts val="0"/>
              </a:spcBef>
              <a:spcAft>
                <a:spcPts val="0"/>
              </a:spcAft>
              <a:buClr>
                <a:srgbClr val="3F3F3F"/>
              </a:buClr>
              <a:buSzPts val="2000"/>
              <a:buNone/>
              <a:defRPr>
                <a:solidFill>
                  <a:srgbClr val="3F3F3F"/>
                </a:solidFill>
              </a:defRPr>
            </a:lvl7pPr>
            <a:lvl8pPr lvl="7">
              <a:spcBef>
                <a:spcPts val="0"/>
              </a:spcBef>
              <a:spcAft>
                <a:spcPts val="0"/>
              </a:spcAft>
              <a:buClr>
                <a:srgbClr val="3F3F3F"/>
              </a:buClr>
              <a:buSzPts val="2000"/>
              <a:buNone/>
              <a:defRPr>
                <a:solidFill>
                  <a:srgbClr val="3F3F3F"/>
                </a:solidFill>
              </a:defRPr>
            </a:lvl8pPr>
            <a:lvl9pPr lvl="8">
              <a:spcBef>
                <a:spcPts val="0"/>
              </a:spcBef>
              <a:spcAft>
                <a:spcPts val="0"/>
              </a:spcAft>
              <a:buClr>
                <a:srgbClr val="3F3F3F"/>
              </a:buClr>
              <a:buSzPts val="2000"/>
              <a:buNone/>
              <a:defRPr>
                <a:solidFill>
                  <a:srgbClr val="3F3F3F"/>
                </a:solidFill>
              </a:defRPr>
            </a:lvl9pPr>
          </a:lstStyle>
          <a:p>
            <a:endParaRPr/>
          </a:p>
        </p:txBody>
      </p:sp>
      <p:sp>
        <p:nvSpPr>
          <p:cNvPr id="161" name="Google Shape;161;p21"/>
          <p:cNvSpPr>
            <a:spLocks noGrp="1"/>
          </p:cNvSpPr>
          <p:nvPr>
            <p:ph type="pic" idx="2"/>
          </p:nvPr>
        </p:nvSpPr>
        <p:spPr>
          <a:xfrm>
            <a:off x="874738" y="1575938"/>
            <a:ext cx="1120500" cy="1120500"/>
          </a:xfrm>
          <a:prstGeom prst="rect">
            <a:avLst/>
          </a:prstGeom>
          <a:noFill/>
          <a:ln>
            <a:noFill/>
          </a:ln>
        </p:spPr>
      </p:sp>
      <p:sp>
        <p:nvSpPr>
          <p:cNvPr id="162" name="Google Shape;162;p21"/>
          <p:cNvSpPr>
            <a:spLocks noGrp="1"/>
          </p:cNvSpPr>
          <p:nvPr>
            <p:ph type="pic" idx="3"/>
          </p:nvPr>
        </p:nvSpPr>
        <p:spPr>
          <a:xfrm>
            <a:off x="3611497" y="1575938"/>
            <a:ext cx="1120500" cy="1120500"/>
          </a:xfrm>
          <a:prstGeom prst="rect">
            <a:avLst/>
          </a:prstGeom>
          <a:noFill/>
          <a:ln>
            <a:noFill/>
          </a:ln>
        </p:spPr>
      </p:sp>
      <p:sp>
        <p:nvSpPr>
          <p:cNvPr id="163" name="Google Shape;163;p21"/>
          <p:cNvSpPr>
            <a:spLocks noGrp="1"/>
          </p:cNvSpPr>
          <p:nvPr>
            <p:ph type="pic" idx="4"/>
          </p:nvPr>
        </p:nvSpPr>
        <p:spPr>
          <a:xfrm>
            <a:off x="6348266" y="1575938"/>
            <a:ext cx="1120500" cy="1120500"/>
          </a:xfrm>
          <a:prstGeom prst="rect">
            <a:avLst/>
          </a:prstGeom>
          <a:noFill/>
          <a:ln>
            <a:noFill/>
          </a:ln>
        </p:spPr>
      </p:sp>
      <p:sp>
        <p:nvSpPr>
          <p:cNvPr id="164" name="Google Shape;164;p21"/>
          <p:cNvSpPr txBox="1">
            <a:spLocks noGrp="1"/>
          </p:cNvSpPr>
          <p:nvPr>
            <p:ph type="body" idx="1"/>
          </p:nvPr>
        </p:nvSpPr>
        <p:spPr>
          <a:xfrm>
            <a:off x="796125" y="31181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65" name="Google Shape;165;p21"/>
          <p:cNvSpPr txBox="1">
            <a:spLocks noGrp="1"/>
          </p:cNvSpPr>
          <p:nvPr>
            <p:ph type="title" idx="5"/>
          </p:nvPr>
        </p:nvSpPr>
        <p:spPr>
          <a:xfrm>
            <a:off x="796119"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66" name="Google Shape;166;p21"/>
          <p:cNvSpPr txBox="1">
            <a:spLocks noGrp="1"/>
          </p:cNvSpPr>
          <p:nvPr>
            <p:ph type="body" idx="6"/>
          </p:nvPr>
        </p:nvSpPr>
        <p:spPr>
          <a:xfrm>
            <a:off x="3532850" y="31181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67" name="Google Shape;167;p21"/>
          <p:cNvSpPr txBox="1">
            <a:spLocks noGrp="1"/>
          </p:cNvSpPr>
          <p:nvPr>
            <p:ph type="title" idx="7"/>
          </p:nvPr>
        </p:nvSpPr>
        <p:spPr>
          <a:xfrm>
            <a:off x="3532850"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68" name="Google Shape;168;p21"/>
          <p:cNvSpPr txBox="1">
            <a:spLocks noGrp="1"/>
          </p:cNvSpPr>
          <p:nvPr>
            <p:ph type="body" idx="8"/>
          </p:nvPr>
        </p:nvSpPr>
        <p:spPr>
          <a:xfrm>
            <a:off x="6269630" y="3118104"/>
            <a:ext cx="1999800" cy="3861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69" name="Google Shape;169;p21"/>
          <p:cNvSpPr txBox="1">
            <a:spLocks noGrp="1"/>
          </p:cNvSpPr>
          <p:nvPr>
            <p:ph type="title" idx="9"/>
          </p:nvPr>
        </p:nvSpPr>
        <p:spPr>
          <a:xfrm>
            <a:off x="6269636" y="2870981"/>
            <a:ext cx="19998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70" name="Google Shape;170;p21"/>
          <p:cNvSpPr/>
          <p:nvPr/>
        </p:nvSpPr>
        <p:spPr>
          <a:xfrm>
            <a:off x="7366714" y="837880"/>
            <a:ext cx="327300" cy="32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7896500" y="76200"/>
            <a:ext cx="1120500" cy="11205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with an image and 4 bullets">
  <p:cSld name="BLANK_3">
    <p:spTree>
      <p:nvGrpSpPr>
        <p:cNvPr id="1" name="Shape 172"/>
        <p:cNvGrpSpPr/>
        <p:nvPr/>
      </p:nvGrpSpPr>
      <p:grpSpPr>
        <a:xfrm>
          <a:off x="0" y="0"/>
          <a:ext cx="0" cy="0"/>
          <a:chOff x="0" y="0"/>
          <a:chExt cx="0" cy="0"/>
        </a:xfrm>
      </p:grpSpPr>
      <p:sp>
        <p:nvSpPr>
          <p:cNvPr id="173" name="Google Shape;173;p22"/>
          <p:cNvSpPr/>
          <p:nvPr/>
        </p:nvSpPr>
        <p:spPr>
          <a:xfrm>
            <a:off x="5138125" y="29080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txBox="1">
            <a:spLocks noGrp="1"/>
          </p:cNvSpPr>
          <p:nvPr>
            <p:ph type="title"/>
          </p:nvPr>
        </p:nvSpPr>
        <p:spPr>
          <a:xfrm>
            <a:off x="571500" y="571500"/>
            <a:ext cx="5115900" cy="554100"/>
          </a:xfrm>
          <a:prstGeom prst="rect">
            <a:avLst/>
          </a:prstGeom>
        </p:spPr>
        <p:txBody>
          <a:bodyPr spcFirstLastPara="1" wrap="square" lIns="68575" tIns="68575" rIns="68575" bIns="68575" anchor="t" anchorCtr="0">
            <a:noAutofit/>
          </a:bodyPr>
          <a:lstStyle>
            <a:lvl1pPr lvl="0">
              <a:spcBef>
                <a:spcPts val="0"/>
              </a:spcBef>
              <a:spcAft>
                <a:spcPts val="0"/>
              </a:spcAft>
              <a:buSzPts val="2700"/>
              <a:buFont typeface="Hanken Grotesk"/>
              <a:buNone/>
              <a:defRPr sz="2700" b="1">
                <a:latin typeface="Hanken Grotesk"/>
                <a:ea typeface="Hanken Grotesk"/>
                <a:cs typeface="Hanken Grotesk"/>
                <a:sym typeface="Hanken Grotesk"/>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75" name="Google Shape;175;p22"/>
          <p:cNvSpPr txBox="1">
            <a:spLocks noGrp="1"/>
          </p:cNvSpPr>
          <p:nvPr>
            <p:ph type="subTitle" idx="1"/>
          </p:nvPr>
        </p:nvSpPr>
        <p:spPr>
          <a:xfrm>
            <a:off x="571500" y="1415288"/>
            <a:ext cx="5115900" cy="609600"/>
          </a:xfrm>
          <a:prstGeom prst="rect">
            <a:avLst/>
          </a:prstGeom>
        </p:spPr>
        <p:txBody>
          <a:bodyPr spcFirstLastPara="1" wrap="square" lIns="68575" tIns="68575" rIns="68575" bIns="68575" anchor="t" anchorCtr="0">
            <a:noAutofit/>
          </a:bodyPr>
          <a:lstStyle>
            <a:lvl1pPr lvl="0">
              <a:lnSpc>
                <a:spcPct val="120000"/>
              </a:lnSpc>
              <a:spcBef>
                <a:spcPts val="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1pPr>
            <a:lvl2pPr lvl="1">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2pPr>
            <a:lvl3pPr lvl="2">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3pPr>
            <a:lvl4pPr lvl="3">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4pPr>
            <a:lvl5pPr lvl="4">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5pPr>
            <a:lvl6pPr lvl="5">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6pPr>
            <a:lvl7pPr lvl="6">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7pPr>
            <a:lvl8pPr lvl="7">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8pPr>
            <a:lvl9pPr lvl="8">
              <a:lnSpc>
                <a:spcPct val="120000"/>
              </a:lnSpc>
              <a:spcBef>
                <a:spcPts val="500"/>
              </a:spcBef>
              <a:spcAft>
                <a:spcPts val="500"/>
              </a:spcAft>
              <a:buClr>
                <a:srgbClr val="434343"/>
              </a:buClr>
              <a:buSzPts val="900"/>
              <a:buFont typeface="Open Sans"/>
              <a:buNone/>
              <a:defRPr sz="900">
                <a:solidFill>
                  <a:srgbClr val="434343"/>
                </a:solidFill>
                <a:latin typeface="Open Sans"/>
                <a:ea typeface="Open Sans"/>
                <a:cs typeface="Open Sans"/>
                <a:sym typeface="Open Sans"/>
              </a:defRPr>
            </a:lvl9pPr>
          </a:lstStyle>
          <a:p>
            <a:endParaRPr/>
          </a:p>
        </p:txBody>
      </p:sp>
      <p:sp>
        <p:nvSpPr>
          <p:cNvPr id="176" name="Google Shape;176;p22"/>
          <p:cNvSpPr txBox="1">
            <a:spLocks noGrp="1"/>
          </p:cNvSpPr>
          <p:nvPr>
            <p:ph type="body" idx="2"/>
          </p:nvPr>
        </p:nvSpPr>
        <p:spPr>
          <a:xfrm>
            <a:off x="1147744" y="2539538"/>
            <a:ext cx="1798200" cy="7758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77" name="Google Shape;177;p22"/>
          <p:cNvSpPr txBox="1">
            <a:spLocks noGrp="1"/>
          </p:cNvSpPr>
          <p:nvPr>
            <p:ph type="title" idx="3"/>
          </p:nvPr>
        </p:nvSpPr>
        <p:spPr>
          <a:xfrm>
            <a:off x="1147744" y="2250075"/>
            <a:ext cx="17982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78" name="Google Shape;178;p22"/>
          <p:cNvSpPr txBox="1">
            <a:spLocks noGrp="1"/>
          </p:cNvSpPr>
          <p:nvPr>
            <p:ph type="body" idx="4"/>
          </p:nvPr>
        </p:nvSpPr>
        <p:spPr>
          <a:xfrm>
            <a:off x="3825038" y="2539538"/>
            <a:ext cx="1798200" cy="7758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79" name="Google Shape;179;p22"/>
          <p:cNvSpPr txBox="1">
            <a:spLocks noGrp="1"/>
          </p:cNvSpPr>
          <p:nvPr>
            <p:ph type="title" idx="5"/>
          </p:nvPr>
        </p:nvSpPr>
        <p:spPr>
          <a:xfrm>
            <a:off x="3825038" y="2250075"/>
            <a:ext cx="17982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80" name="Google Shape;180;p22"/>
          <p:cNvSpPr txBox="1">
            <a:spLocks noGrp="1"/>
          </p:cNvSpPr>
          <p:nvPr>
            <p:ph type="body" idx="6"/>
          </p:nvPr>
        </p:nvSpPr>
        <p:spPr>
          <a:xfrm>
            <a:off x="1147744" y="3796200"/>
            <a:ext cx="1798200" cy="7758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81" name="Google Shape;181;p22"/>
          <p:cNvSpPr txBox="1">
            <a:spLocks noGrp="1"/>
          </p:cNvSpPr>
          <p:nvPr>
            <p:ph type="title" idx="7"/>
          </p:nvPr>
        </p:nvSpPr>
        <p:spPr>
          <a:xfrm>
            <a:off x="1147744" y="3506738"/>
            <a:ext cx="17982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82" name="Google Shape;182;p22"/>
          <p:cNvSpPr txBox="1">
            <a:spLocks noGrp="1"/>
          </p:cNvSpPr>
          <p:nvPr>
            <p:ph type="body" idx="8"/>
          </p:nvPr>
        </p:nvSpPr>
        <p:spPr>
          <a:xfrm>
            <a:off x="3825038" y="3796200"/>
            <a:ext cx="1798200" cy="7758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83" name="Google Shape;183;p22"/>
          <p:cNvSpPr txBox="1">
            <a:spLocks noGrp="1"/>
          </p:cNvSpPr>
          <p:nvPr>
            <p:ph type="title" idx="9"/>
          </p:nvPr>
        </p:nvSpPr>
        <p:spPr>
          <a:xfrm>
            <a:off x="3825038" y="3506738"/>
            <a:ext cx="17982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84" name="Google Shape;184;p22"/>
          <p:cNvSpPr>
            <a:spLocks noGrp="1"/>
          </p:cNvSpPr>
          <p:nvPr>
            <p:ph type="pic" idx="13"/>
          </p:nvPr>
        </p:nvSpPr>
        <p:spPr>
          <a:xfrm>
            <a:off x="6272213" y="571500"/>
            <a:ext cx="2300400" cy="4000500"/>
          </a:xfrm>
          <a:prstGeom prst="rect">
            <a:avLst/>
          </a:prstGeom>
          <a:noFill/>
          <a:ln>
            <a:noFill/>
          </a:ln>
        </p:spPr>
      </p:sp>
      <p:sp>
        <p:nvSpPr>
          <p:cNvPr id="185" name="Google Shape;185;p22"/>
          <p:cNvSpPr/>
          <p:nvPr/>
        </p:nvSpPr>
        <p:spPr>
          <a:xfrm>
            <a:off x="571500" y="2314600"/>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01</a:t>
            </a:r>
            <a:endParaRPr sz="900" b="1">
              <a:solidFill>
                <a:srgbClr val="FFFFFF"/>
              </a:solidFill>
              <a:latin typeface="Hanken Grotesk"/>
              <a:ea typeface="Hanken Grotesk"/>
              <a:cs typeface="Hanken Grotesk"/>
              <a:sym typeface="Hanken Grotesk"/>
            </a:endParaRPr>
          </a:p>
        </p:txBody>
      </p:sp>
      <p:sp>
        <p:nvSpPr>
          <p:cNvPr id="186" name="Google Shape;186;p22"/>
          <p:cNvSpPr/>
          <p:nvPr/>
        </p:nvSpPr>
        <p:spPr>
          <a:xfrm>
            <a:off x="3320325" y="2314600"/>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02</a:t>
            </a:r>
            <a:endParaRPr sz="900" b="1">
              <a:solidFill>
                <a:srgbClr val="FFFFFF"/>
              </a:solidFill>
              <a:latin typeface="Hanken Grotesk"/>
              <a:ea typeface="Hanken Grotesk"/>
              <a:cs typeface="Hanken Grotesk"/>
              <a:sym typeface="Hanken Grotesk"/>
            </a:endParaRPr>
          </a:p>
        </p:txBody>
      </p:sp>
      <p:sp>
        <p:nvSpPr>
          <p:cNvPr id="187" name="Google Shape;187;p22"/>
          <p:cNvSpPr/>
          <p:nvPr/>
        </p:nvSpPr>
        <p:spPr>
          <a:xfrm>
            <a:off x="571500" y="3555950"/>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03</a:t>
            </a:r>
            <a:endParaRPr sz="900" b="1">
              <a:solidFill>
                <a:srgbClr val="FFFFFF"/>
              </a:solidFill>
              <a:latin typeface="Hanken Grotesk"/>
              <a:ea typeface="Hanken Grotesk"/>
              <a:cs typeface="Hanken Grotesk"/>
              <a:sym typeface="Hanken Grotesk"/>
            </a:endParaRPr>
          </a:p>
        </p:txBody>
      </p:sp>
      <p:sp>
        <p:nvSpPr>
          <p:cNvPr id="188" name="Google Shape;188;p22"/>
          <p:cNvSpPr/>
          <p:nvPr/>
        </p:nvSpPr>
        <p:spPr>
          <a:xfrm>
            <a:off x="3320325" y="3555950"/>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04</a:t>
            </a:r>
            <a:endParaRPr sz="9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mpty 2">
  <p:cSld name="BLANK_2">
    <p:spTree>
      <p:nvGrpSpPr>
        <p:cNvPr id="1" name="Shape 189"/>
        <p:cNvGrpSpPr/>
        <p:nvPr/>
      </p:nvGrpSpPr>
      <p:grpSpPr>
        <a:xfrm>
          <a:off x="0" y="0"/>
          <a:ext cx="0" cy="0"/>
          <a:chOff x="0" y="0"/>
          <a:chExt cx="0" cy="0"/>
        </a:xfrm>
      </p:grpSpPr>
      <p:sp>
        <p:nvSpPr>
          <p:cNvPr id="190" name="Google Shape;190;p23"/>
          <p:cNvSpPr/>
          <p:nvPr/>
        </p:nvSpPr>
        <p:spPr>
          <a:xfrm>
            <a:off x="5069925" y="2131775"/>
            <a:ext cx="4074000" cy="2440200"/>
          </a:xfrm>
          <a:prstGeom prst="rect">
            <a:avLst/>
          </a:prstGeom>
          <a:solidFill>
            <a:srgbClr val="E2E8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1" name="Google Shape;191;p23"/>
          <p:cNvSpPr txBox="1">
            <a:spLocks noGrp="1"/>
          </p:cNvSpPr>
          <p:nvPr>
            <p:ph type="title"/>
          </p:nvPr>
        </p:nvSpPr>
        <p:spPr>
          <a:xfrm>
            <a:off x="5800725" y="571500"/>
            <a:ext cx="2771700" cy="1032000"/>
          </a:xfrm>
          <a:prstGeom prst="rect">
            <a:avLst/>
          </a:prstGeom>
        </p:spPr>
        <p:txBody>
          <a:bodyPr spcFirstLastPara="1" wrap="square" lIns="68575" tIns="68575" rIns="68575" bIns="68575" anchor="t" anchorCtr="0">
            <a:noAutofit/>
          </a:bodyPr>
          <a:lstStyle>
            <a:lvl1pPr lvl="0">
              <a:spcBef>
                <a:spcPts val="0"/>
              </a:spcBef>
              <a:spcAft>
                <a:spcPts val="0"/>
              </a:spcAft>
              <a:buSzPts val="2700"/>
              <a:buFont typeface="Hanken Grotesk"/>
              <a:buNone/>
              <a:defRPr sz="2700" b="1">
                <a:latin typeface="Hanken Grotesk"/>
                <a:ea typeface="Hanken Grotesk"/>
                <a:cs typeface="Hanken Grotesk"/>
                <a:sym typeface="Hanken Grotesk"/>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92" name="Google Shape;192;p23"/>
          <p:cNvSpPr txBox="1">
            <a:spLocks noGrp="1"/>
          </p:cNvSpPr>
          <p:nvPr>
            <p:ph type="body" idx="1"/>
          </p:nvPr>
        </p:nvSpPr>
        <p:spPr>
          <a:xfrm>
            <a:off x="5800819" y="2661863"/>
            <a:ext cx="2771700" cy="16647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193" name="Google Shape;193;p23"/>
          <p:cNvSpPr txBox="1">
            <a:spLocks noGrp="1"/>
          </p:cNvSpPr>
          <p:nvPr>
            <p:ph type="title" idx="2"/>
          </p:nvPr>
        </p:nvSpPr>
        <p:spPr>
          <a:xfrm>
            <a:off x="5800819" y="2295675"/>
            <a:ext cx="2771700" cy="3234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200"/>
              <a:buFont typeface="Hanken Grotesk"/>
              <a:buNone/>
              <a:defRPr sz="12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200"/>
              <a:buNone/>
              <a:defRPr sz="1200">
                <a:solidFill>
                  <a:schemeClr val="accent2"/>
                </a:solidFill>
              </a:defRPr>
            </a:lvl2pPr>
            <a:lvl3pPr lvl="2">
              <a:spcBef>
                <a:spcPts val="0"/>
              </a:spcBef>
              <a:spcAft>
                <a:spcPts val="0"/>
              </a:spcAft>
              <a:buClr>
                <a:schemeClr val="accent2"/>
              </a:buClr>
              <a:buSzPts val="1200"/>
              <a:buNone/>
              <a:defRPr sz="1200">
                <a:solidFill>
                  <a:schemeClr val="accent2"/>
                </a:solidFill>
              </a:defRPr>
            </a:lvl3pPr>
            <a:lvl4pPr lvl="3">
              <a:spcBef>
                <a:spcPts val="0"/>
              </a:spcBef>
              <a:spcAft>
                <a:spcPts val="0"/>
              </a:spcAft>
              <a:buClr>
                <a:schemeClr val="accent2"/>
              </a:buClr>
              <a:buSzPts val="1200"/>
              <a:buNone/>
              <a:defRPr sz="1200">
                <a:solidFill>
                  <a:schemeClr val="accent2"/>
                </a:solidFill>
              </a:defRPr>
            </a:lvl4pPr>
            <a:lvl5pPr lvl="4">
              <a:spcBef>
                <a:spcPts val="0"/>
              </a:spcBef>
              <a:spcAft>
                <a:spcPts val="0"/>
              </a:spcAft>
              <a:buClr>
                <a:schemeClr val="accent2"/>
              </a:buClr>
              <a:buSzPts val="1200"/>
              <a:buNone/>
              <a:defRPr sz="1200">
                <a:solidFill>
                  <a:schemeClr val="accent2"/>
                </a:solidFill>
              </a:defRPr>
            </a:lvl5pPr>
            <a:lvl6pPr lvl="5">
              <a:spcBef>
                <a:spcPts val="0"/>
              </a:spcBef>
              <a:spcAft>
                <a:spcPts val="0"/>
              </a:spcAft>
              <a:buClr>
                <a:schemeClr val="accent2"/>
              </a:buClr>
              <a:buSzPts val="1200"/>
              <a:buNone/>
              <a:defRPr sz="1200">
                <a:solidFill>
                  <a:schemeClr val="accent2"/>
                </a:solidFill>
              </a:defRPr>
            </a:lvl6pPr>
            <a:lvl7pPr lvl="6">
              <a:spcBef>
                <a:spcPts val="0"/>
              </a:spcBef>
              <a:spcAft>
                <a:spcPts val="0"/>
              </a:spcAft>
              <a:buClr>
                <a:schemeClr val="accent2"/>
              </a:buClr>
              <a:buSzPts val="1200"/>
              <a:buNone/>
              <a:defRPr sz="1200">
                <a:solidFill>
                  <a:schemeClr val="accent2"/>
                </a:solidFill>
              </a:defRPr>
            </a:lvl7pPr>
            <a:lvl8pPr lvl="7">
              <a:spcBef>
                <a:spcPts val="0"/>
              </a:spcBef>
              <a:spcAft>
                <a:spcPts val="0"/>
              </a:spcAft>
              <a:buClr>
                <a:schemeClr val="accent2"/>
              </a:buClr>
              <a:buSzPts val="1200"/>
              <a:buNone/>
              <a:defRPr sz="1200">
                <a:solidFill>
                  <a:schemeClr val="accent2"/>
                </a:solidFill>
              </a:defRPr>
            </a:lvl8pPr>
            <a:lvl9pPr lvl="8">
              <a:spcBef>
                <a:spcPts val="0"/>
              </a:spcBef>
              <a:spcAft>
                <a:spcPts val="0"/>
              </a:spcAft>
              <a:buClr>
                <a:schemeClr val="accent2"/>
              </a:buClr>
              <a:buSzPts val="1200"/>
              <a:buNone/>
              <a:defRPr sz="1200">
                <a:solidFill>
                  <a:schemeClr val="accent2"/>
                </a:solidFill>
              </a:defRPr>
            </a:lvl9pPr>
          </a:lstStyle>
          <a:p>
            <a:endParaRPr/>
          </a:p>
        </p:txBody>
      </p:sp>
      <p:sp>
        <p:nvSpPr>
          <p:cNvPr id="194" name="Google Shape;194;p23"/>
          <p:cNvSpPr>
            <a:spLocks noGrp="1"/>
          </p:cNvSpPr>
          <p:nvPr>
            <p:ph type="pic" idx="3"/>
          </p:nvPr>
        </p:nvSpPr>
        <p:spPr>
          <a:xfrm>
            <a:off x="571500" y="571500"/>
            <a:ext cx="4572000" cy="4572000"/>
          </a:xfrm>
          <a:prstGeom prst="rect">
            <a:avLst/>
          </a:prstGeom>
          <a:noFill/>
          <a:ln>
            <a:noFill/>
          </a:ln>
        </p:spPr>
      </p:sp>
      <p:sp>
        <p:nvSpPr>
          <p:cNvPr id="195" name="Google Shape;195;p23"/>
          <p:cNvSpPr/>
          <p:nvPr/>
        </p:nvSpPr>
        <p:spPr>
          <a:xfrm>
            <a:off x="8431525" y="207305"/>
            <a:ext cx="556800" cy="556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mpty 1">
  <p:cSld name="BLANK_1">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571500" y="571500"/>
            <a:ext cx="4354200" cy="554100"/>
          </a:xfrm>
          <a:prstGeom prst="rect">
            <a:avLst/>
          </a:prstGeom>
        </p:spPr>
        <p:txBody>
          <a:bodyPr spcFirstLastPara="1" wrap="square" lIns="68575" tIns="68575" rIns="68575" bIns="68575" anchor="t" anchorCtr="0">
            <a:noAutofit/>
          </a:bodyPr>
          <a:lstStyle>
            <a:lvl1pPr lvl="0">
              <a:spcBef>
                <a:spcPts val="0"/>
              </a:spcBef>
              <a:spcAft>
                <a:spcPts val="0"/>
              </a:spcAft>
              <a:buSzPts val="2700"/>
              <a:buFont typeface="Hanken Grotesk"/>
              <a:buNone/>
              <a:defRPr sz="2700" b="1">
                <a:latin typeface="Hanken Grotesk"/>
                <a:ea typeface="Hanken Grotesk"/>
                <a:cs typeface="Hanken Grotesk"/>
                <a:sym typeface="Hanken Grotesk"/>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98" name="Google Shape;198;p24"/>
          <p:cNvSpPr txBox="1">
            <a:spLocks noGrp="1"/>
          </p:cNvSpPr>
          <p:nvPr>
            <p:ph type="subTitle" idx="1"/>
          </p:nvPr>
        </p:nvSpPr>
        <p:spPr>
          <a:xfrm>
            <a:off x="1225369" y="1415288"/>
            <a:ext cx="3700500" cy="1498500"/>
          </a:xfrm>
          <a:prstGeom prst="rect">
            <a:avLst/>
          </a:prstGeom>
        </p:spPr>
        <p:txBody>
          <a:bodyPr spcFirstLastPara="1" wrap="square" lIns="68575" tIns="68575" rIns="68575" bIns="68575" anchor="t" anchorCtr="0">
            <a:noAutofit/>
          </a:bodyPr>
          <a:lstStyle>
            <a:lvl1pPr lvl="0">
              <a:lnSpc>
                <a:spcPct val="120000"/>
              </a:lnSpc>
              <a:spcBef>
                <a:spcPts val="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1pPr>
            <a:lvl2pPr lvl="1">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2pPr>
            <a:lvl3pPr lvl="2">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3pPr>
            <a:lvl4pPr lvl="3">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4pPr>
            <a:lvl5pPr lvl="4">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5pPr>
            <a:lvl6pPr lvl="5">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6pPr>
            <a:lvl7pPr lvl="6">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7pPr>
            <a:lvl8pPr lvl="7">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8pPr>
            <a:lvl9pPr lvl="8">
              <a:lnSpc>
                <a:spcPct val="120000"/>
              </a:lnSpc>
              <a:spcBef>
                <a:spcPts val="500"/>
              </a:spcBef>
              <a:spcAft>
                <a:spcPts val="500"/>
              </a:spcAft>
              <a:buClr>
                <a:srgbClr val="434343"/>
              </a:buClr>
              <a:buSzPts val="900"/>
              <a:buFont typeface="Open Sans"/>
              <a:buNone/>
              <a:defRPr sz="900">
                <a:solidFill>
                  <a:srgbClr val="434343"/>
                </a:solidFill>
                <a:latin typeface="Open Sans"/>
                <a:ea typeface="Open Sans"/>
                <a:cs typeface="Open Sans"/>
                <a:sym typeface="Open Sans"/>
              </a:defRPr>
            </a:lvl9pPr>
          </a:lstStyle>
          <a:p>
            <a:endParaRPr/>
          </a:p>
        </p:txBody>
      </p:sp>
      <p:sp>
        <p:nvSpPr>
          <p:cNvPr id="199" name="Google Shape;199;p24"/>
          <p:cNvSpPr txBox="1">
            <a:spLocks noGrp="1"/>
          </p:cNvSpPr>
          <p:nvPr>
            <p:ph type="subTitle" idx="2"/>
          </p:nvPr>
        </p:nvSpPr>
        <p:spPr>
          <a:xfrm>
            <a:off x="1225369" y="3073500"/>
            <a:ext cx="3700500" cy="1498500"/>
          </a:xfrm>
          <a:prstGeom prst="rect">
            <a:avLst/>
          </a:prstGeom>
        </p:spPr>
        <p:txBody>
          <a:bodyPr spcFirstLastPara="1" wrap="square" lIns="68575" tIns="68575" rIns="68575" bIns="68575" anchor="t" anchorCtr="0">
            <a:noAutofit/>
          </a:bodyPr>
          <a:lstStyle>
            <a:lvl1pPr lvl="0">
              <a:lnSpc>
                <a:spcPct val="120000"/>
              </a:lnSpc>
              <a:spcBef>
                <a:spcPts val="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1pPr>
            <a:lvl2pPr lvl="1">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2pPr>
            <a:lvl3pPr lvl="2">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3pPr>
            <a:lvl4pPr lvl="3">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4pPr>
            <a:lvl5pPr lvl="4">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5pPr>
            <a:lvl6pPr lvl="5">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6pPr>
            <a:lvl7pPr lvl="6">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7pPr>
            <a:lvl8pPr lvl="7">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8pPr>
            <a:lvl9pPr lvl="8">
              <a:lnSpc>
                <a:spcPct val="120000"/>
              </a:lnSpc>
              <a:spcBef>
                <a:spcPts val="500"/>
              </a:spcBef>
              <a:spcAft>
                <a:spcPts val="500"/>
              </a:spcAft>
              <a:buClr>
                <a:srgbClr val="434343"/>
              </a:buClr>
              <a:buSzPts val="900"/>
              <a:buFont typeface="Open Sans"/>
              <a:buNone/>
              <a:defRPr sz="900">
                <a:solidFill>
                  <a:srgbClr val="434343"/>
                </a:solidFill>
                <a:latin typeface="Open Sans"/>
                <a:ea typeface="Open Sans"/>
                <a:cs typeface="Open Sans"/>
                <a:sym typeface="Open Sans"/>
              </a:defRPr>
            </a:lvl9pPr>
          </a:lstStyle>
          <a:p>
            <a:endParaRPr/>
          </a:p>
        </p:txBody>
      </p:sp>
      <p:sp>
        <p:nvSpPr>
          <p:cNvPr id="200" name="Google Shape;200;p24"/>
          <p:cNvSpPr txBox="1">
            <a:spLocks noGrp="1"/>
          </p:cNvSpPr>
          <p:nvPr>
            <p:ph type="title" idx="3"/>
          </p:nvPr>
        </p:nvSpPr>
        <p:spPr>
          <a:xfrm>
            <a:off x="6951919" y="1785994"/>
            <a:ext cx="1620600" cy="415500"/>
          </a:xfrm>
          <a:prstGeom prst="rect">
            <a:avLst/>
          </a:prstGeom>
        </p:spPr>
        <p:txBody>
          <a:bodyPr spcFirstLastPara="1" wrap="square" lIns="68575" tIns="68575" rIns="68575" bIns="68575" anchor="t" anchorCtr="0">
            <a:noAutofit/>
          </a:bodyPr>
          <a:lstStyle>
            <a:lvl1pPr lvl="0">
              <a:spcBef>
                <a:spcPts val="0"/>
              </a:spcBef>
              <a:spcAft>
                <a:spcPts val="0"/>
              </a:spcAft>
              <a:buClr>
                <a:schemeClr val="accent2"/>
              </a:buClr>
              <a:buSzPts val="1800"/>
              <a:buFont typeface="Hanken Grotesk"/>
              <a:buNone/>
              <a:defRPr sz="1800" b="1">
                <a:solidFill>
                  <a:schemeClr val="accent2"/>
                </a:solidFill>
                <a:latin typeface="Hanken Grotesk"/>
                <a:ea typeface="Hanken Grotesk"/>
                <a:cs typeface="Hanken Grotesk"/>
                <a:sym typeface="Hanken Grotesk"/>
              </a:defRPr>
            </a:lvl1pPr>
            <a:lvl2pPr lvl="1">
              <a:spcBef>
                <a:spcPts val="0"/>
              </a:spcBef>
              <a:spcAft>
                <a:spcPts val="0"/>
              </a:spcAft>
              <a:buClr>
                <a:schemeClr val="accent2"/>
              </a:buClr>
              <a:buSzPts val="1800"/>
              <a:buNone/>
              <a:defRPr sz="1800">
                <a:solidFill>
                  <a:schemeClr val="accent2"/>
                </a:solidFill>
              </a:defRPr>
            </a:lvl2pPr>
            <a:lvl3pPr lvl="2">
              <a:spcBef>
                <a:spcPts val="0"/>
              </a:spcBef>
              <a:spcAft>
                <a:spcPts val="0"/>
              </a:spcAft>
              <a:buClr>
                <a:schemeClr val="accent2"/>
              </a:buClr>
              <a:buSzPts val="1800"/>
              <a:buNone/>
              <a:defRPr sz="1800">
                <a:solidFill>
                  <a:schemeClr val="accent2"/>
                </a:solidFill>
              </a:defRPr>
            </a:lvl3pPr>
            <a:lvl4pPr lvl="3">
              <a:spcBef>
                <a:spcPts val="0"/>
              </a:spcBef>
              <a:spcAft>
                <a:spcPts val="0"/>
              </a:spcAft>
              <a:buClr>
                <a:schemeClr val="accent2"/>
              </a:buClr>
              <a:buSzPts val="1800"/>
              <a:buNone/>
              <a:defRPr sz="1800">
                <a:solidFill>
                  <a:schemeClr val="accent2"/>
                </a:solidFill>
              </a:defRPr>
            </a:lvl4pPr>
            <a:lvl5pPr lvl="4">
              <a:spcBef>
                <a:spcPts val="0"/>
              </a:spcBef>
              <a:spcAft>
                <a:spcPts val="0"/>
              </a:spcAft>
              <a:buClr>
                <a:schemeClr val="accent2"/>
              </a:buClr>
              <a:buSzPts val="1800"/>
              <a:buNone/>
              <a:defRPr sz="1800">
                <a:solidFill>
                  <a:schemeClr val="accent2"/>
                </a:solidFill>
              </a:defRPr>
            </a:lvl5pPr>
            <a:lvl6pPr lvl="5">
              <a:spcBef>
                <a:spcPts val="0"/>
              </a:spcBef>
              <a:spcAft>
                <a:spcPts val="0"/>
              </a:spcAft>
              <a:buClr>
                <a:schemeClr val="accent2"/>
              </a:buClr>
              <a:buSzPts val="1800"/>
              <a:buNone/>
              <a:defRPr sz="1800">
                <a:solidFill>
                  <a:schemeClr val="accent2"/>
                </a:solidFill>
              </a:defRPr>
            </a:lvl6pPr>
            <a:lvl7pPr lvl="6">
              <a:spcBef>
                <a:spcPts val="0"/>
              </a:spcBef>
              <a:spcAft>
                <a:spcPts val="0"/>
              </a:spcAft>
              <a:buClr>
                <a:schemeClr val="accent2"/>
              </a:buClr>
              <a:buSzPts val="1800"/>
              <a:buNone/>
              <a:defRPr sz="1800">
                <a:solidFill>
                  <a:schemeClr val="accent2"/>
                </a:solidFill>
              </a:defRPr>
            </a:lvl7pPr>
            <a:lvl8pPr lvl="7">
              <a:spcBef>
                <a:spcPts val="0"/>
              </a:spcBef>
              <a:spcAft>
                <a:spcPts val="0"/>
              </a:spcAft>
              <a:buClr>
                <a:schemeClr val="accent2"/>
              </a:buClr>
              <a:buSzPts val="1800"/>
              <a:buNone/>
              <a:defRPr sz="1800">
                <a:solidFill>
                  <a:schemeClr val="accent2"/>
                </a:solidFill>
              </a:defRPr>
            </a:lvl8pPr>
            <a:lvl9pPr lvl="8">
              <a:spcBef>
                <a:spcPts val="0"/>
              </a:spcBef>
              <a:spcAft>
                <a:spcPts val="0"/>
              </a:spcAft>
              <a:buClr>
                <a:schemeClr val="accent2"/>
              </a:buClr>
              <a:buSzPts val="1800"/>
              <a:buNone/>
              <a:defRPr sz="1800">
                <a:solidFill>
                  <a:schemeClr val="accent2"/>
                </a:solidFill>
              </a:defRPr>
            </a:lvl9pPr>
          </a:lstStyle>
          <a:p>
            <a:endParaRPr/>
          </a:p>
        </p:txBody>
      </p:sp>
      <p:sp>
        <p:nvSpPr>
          <p:cNvPr id="201" name="Google Shape;201;p24"/>
          <p:cNvSpPr txBox="1">
            <a:spLocks noGrp="1"/>
          </p:cNvSpPr>
          <p:nvPr>
            <p:ph type="body" idx="4"/>
          </p:nvPr>
        </p:nvSpPr>
        <p:spPr>
          <a:xfrm>
            <a:off x="5759419" y="2282269"/>
            <a:ext cx="2813100" cy="2004000"/>
          </a:xfrm>
          <a:prstGeom prst="rect">
            <a:avLst/>
          </a:prstGeom>
        </p:spPr>
        <p:txBody>
          <a:bodyPr spcFirstLastPara="1" wrap="square" lIns="68575" tIns="68575" rIns="68575" bIns="68575" anchor="t" anchorCtr="0">
            <a:noAutofit/>
          </a:bodyPr>
          <a:lstStyle>
            <a:lvl1pPr marL="457200" lvl="0" indent="-285750">
              <a:lnSpc>
                <a:spcPct val="120000"/>
              </a:lnSpc>
              <a:spcBef>
                <a:spcPts val="500"/>
              </a:spcBef>
              <a:spcAft>
                <a:spcPts val="0"/>
              </a:spcAft>
              <a:buClr>
                <a:schemeClr val="accent2"/>
              </a:buClr>
              <a:buSzPts val="900"/>
              <a:buFont typeface="Open Sans"/>
              <a:buChar char="●"/>
              <a:defRPr sz="900">
                <a:solidFill>
                  <a:srgbClr val="434343"/>
                </a:solidFill>
                <a:latin typeface="Open Sans"/>
                <a:ea typeface="Open Sans"/>
                <a:cs typeface="Open Sans"/>
                <a:sym typeface="Open Sans"/>
              </a:defRPr>
            </a:lvl1pPr>
            <a:lvl2pPr marL="914400" lvl="1"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2pPr>
            <a:lvl3pPr marL="1371600" lvl="2"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3pPr>
            <a:lvl4pPr marL="1828800" lvl="3"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4pPr>
            <a:lvl5pPr marL="2286000" lvl="4"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5pPr>
            <a:lvl6pPr marL="2743200" lvl="5"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6pPr>
            <a:lvl7pPr marL="3200400" lvl="6"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7pPr>
            <a:lvl8pPr marL="3657600" lvl="7" indent="-285750">
              <a:lnSpc>
                <a:spcPct val="120000"/>
              </a:lnSpc>
              <a:spcBef>
                <a:spcPts val="500"/>
              </a:spcBef>
              <a:spcAft>
                <a:spcPts val="0"/>
              </a:spcAft>
              <a:buClr>
                <a:srgbClr val="434343"/>
              </a:buClr>
              <a:buSzPts val="900"/>
              <a:buFont typeface="Open Sans"/>
              <a:buChar char="○"/>
              <a:defRPr sz="900">
                <a:solidFill>
                  <a:srgbClr val="434343"/>
                </a:solidFill>
                <a:latin typeface="Open Sans"/>
                <a:ea typeface="Open Sans"/>
                <a:cs typeface="Open Sans"/>
                <a:sym typeface="Open Sans"/>
              </a:defRPr>
            </a:lvl8pPr>
            <a:lvl9pPr marL="4114800" lvl="8" indent="-285750">
              <a:lnSpc>
                <a:spcPct val="120000"/>
              </a:lnSpc>
              <a:spcBef>
                <a:spcPts val="500"/>
              </a:spcBef>
              <a:spcAft>
                <a:spcPts val="500"/>
              </a:spcAft>
              <a:buClr>
                <a:srgbClr val="434343"/>
              </a:buClr>
              <a:buSzPts val="900"/>
              <a:buFont typeface="Open Sans"/>
              <a:buChar char="■"/>
              <a:defRPr sz="900">
                <a:solidFill>
                  <a:srgbClr val="434343"/>
                </a:solidFill>
                <a:latin typeface="Open Sans"/>
                <a:ea typeface="Open Sans"/>
                <a:cs typeface="Open Sans"/>
                <a:sym typeface="Open Sans"/>
              </a:defRPr>
            </a:lvl9pPr>
          </a:lstStyle>
          <a:p>
            <a:endParaRPr/>
          </a:p>
        </p:txBody>
      </p:sp>
      <p:sp>
        <p:nvSpPr>
          <p:cNvPr id="202" name="Google Shape;202;p24"/>
          <p:cNvSpPr>
            <a:spLocks noGrp="1"/>
          </p:cNvSpPr>
          <p:nvPr>
            <p:ph type="pic" idx="5"/>
          </p:nvPr>
        </p:nvSpPr>
        <p:spPr>
          <a:xfrm>
            <a:off x="5939494" y="1353038"/>
            <a:ext cx="848400" cy="848400"/>
          </a:xfrm>
          <a:prstGeom prst="rect">
            <a:avLst/>
          </a:prstGeom>
          <a:noFill/>
          <a:ln>
            <a:noFill/>
          </a:ln>
        </p:spPr>
      </p:sp>
      <p:sp>
        <p:nvSpPr>
          <p:cNvPr id="203" name="Google Shape;203;p24"/>
          <p:cNvSpPr/>
          <p:nvPr/>
        </p:nvSpPr>
        <p:spPr>
          <a:xfrm>
            <a:off x="83550" y="83555"/>
            <a:ext cx="556800" cy="556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40350" y="1453924"/>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01</a:t>
            </a:r>
            <a:endParaRPr sz="900" b="1">
              <a:solidFill>
                <a:srgbClr val="FFFFFF"/>
              </a:solidFill>
              <a:latin typeface="Hanken Grotesk"/>
              <a:ea typeface="Hanken Grotesk"/>
              <a:cs typeface="Hanken Grotesk"/>
              <a:sym typeface="Hanken Grotesk"/>
            </a:endParaRPr>
          </a:p>
        </p:txBody>
      </p:sp>
      <p:sp>
        <p:nvSpPr>
          <p:cNvPr id="205" name="Google Shape;205;p24"/>
          <p:cNvSpPr/>
          <p:nvPr/>
        </p:nvSpPr>
        <p:spPr>
          <a:xfrm>
            <a:off x="640350" y="3096451"/>
            <a:ext cx="420900" cy="225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Hanken Grotesk"/>
                <a:ea typeface="Hanken Grotesk"/>
                <a:cs typeface="Hanken Grotesk"/>
                <a:sym typeface="Hanken Grotesk"/>
              </a:rPr>
              <a:t>02</a:t>
            </a:r>
            <a:endParaRPr sz="9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Empty">
  <p:cSld name="1_Empty">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571500" y="1396819"/>
            <a:ext cx="5358300" cy="1246800"/>
          </a:xfrm>
          <a:prstGeom prst="rect">
            <a:avLst/>
          </a:prstGeom>
        </p:spPr>
        <p:txBody>
          <a:bodyPr spcFirstLastPara="1" wrap="square" lIns="68575" tIns="68575" rIns="68575" bIns="68575" anchor="t" anchorCtr="0">
            <a:noAutofit/>
          </a:bodyPr>
          <a:lstStyle>
            <a:lvl1pPr lvl="0">
              <a:spcBef>
                <a:spcPts val="0"/>
              </a:spcBef>
              <a:spcAft>
                <a:spcPts val="0"/>
              </a:spcAft>
              <a:buSzPts val="3600"/>
              <a:buFont typeface="Hanken Grotesk"/>
              <a:buNone/>
              <a:defRPr sz="3600" b="1">
                <a:latin typeface="Hanken Grotesk"/>
                <a:ea typeface="Hanken Grotesk"/>
                <a:cs typeface="Hanken Grotesk"/>
                <a:sym typeface="Hanken Grotesk"/>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8" name="Google Shape;208;p25"/>
          <p:cNvSpPr txBox="1">
            <a:spLocks noGrp="1"/>
          </p:cNvSpPr>
          <p:nvPr>
            <p:ph type="subTitle" idx="1"/>
          </p:nvPr>
        </p:nvSpPr>
        <p:spPr>
          <a:xfrm>
            <a:off x="571463" y="3303469"/>
            <a:ext cx="5358300" cy="443400"/>
          </a:xfrm>
          <a:prstGeom prst="rect">
            <a:avLst/>
          </a:prstGeom>
        </p:spPr>
        <p:txBody>
          <a:bodyPr spcFirstLastPara="1" wrap="square" lIns="68575" tIns="68575" rIns="68575" bIns="68575" anchor="t" anchorCtr="0">
            <a:noAutofit/>
          </a:bodyPr>
          <a:lstStyle>
            <a:lvl1pPr lvl="0">
              <a:lnSpc>
                <a:spcPct val="120000"/>
              </a:lnSpc>
              <a:spcBef>
                <a:spcPts val="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1pPr>
            <a:lvl2pPr lvl="1">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2pPr>
            <a:lvl3pPr lvl="2">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3pPr>
            <a:lvl4pPr lvl="3">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4pPr>
            <a:lvl5pPr lvl="4">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5pPr>
            <a:lvl6pPr lvl="5">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6pPr>
            <a:lvl7pPr lvl="6">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7pPr>
            <a:lvl8pPr lvl="7">
              <a:lnSpc>
                <a:spcPct val="120000"/>
              </a:lnSpc>
              <a:spcBef>
                <a:spcPts val="500"/>
              </a:spcBef>
              <a:spcAft>
                <a:spcPts val="0"/>
              </a:spcAft>
              <a:buClr>
                <a:srgbClr val="434343"/>
              </a:buClr>
              <a:buSzPts val="900"/>
              <a:buFont typeface="Open Sans"/>
              <a:buNone/>
              <a:defRPr sz="900">
                <a:solidFill>
                  <a:srgbClr val="434343"/>
                </a:solidFill>
                <a:latin typeface="Open Sans"/>
                <a:ea typeface="Open Sans"/>
                <a:cs typeface="Open Sans"/>
                <a:sym typeface="Open Sans"/>
              </a:defRPr>
            </a:lvl8pPr>
            <a:lvl9pPr lvl="8">
              <a:lnSpc>
                <a:spcPct val="120000"/>
              </a:lnSpc>
              <a:spcBef>
                <a:spcPts val="500"/>
              </a:spcBef>
              <a:spcAft>
                <a:spcPts val="500"/>
              </a:spcAft>
              <a:buClr>
                <a:srgbClr val="434343"/>
              </a:buClr>
              <a:buSzPts val="900"/>
              <a:buFont typeface="Open Sans"/>
              <a:buNone/>
              <a:defRPr sz="900">
                <a:solidFill>
                  <a:srgbClr val="434343"/>
                </a:solidFill>
                <a:latin typeface="Open Sans"/>
                <a:ea typeface="Open Sans"/>
                <a:cs typeface="Open Sans"/>
                <a:sym typeface="Open Sans"/>
              </a:defRPr>
            </a:lvl9pPr>
          </a:lstStyle>
          <a:p>
            <a:endParaRPr/>
          </a:p>
        </p:txBody>
      </p:sp>
      <p:sp>
        <p:nvSpPr>
          <p:cNvPr id="209" name="Google Shape;209;p25"/>
          <p:cNvSpPr/>
          <p:nvPr/>
        </p:nvSpPr>
        <p:spPr>
          <a:xfrm>
            <a:off x="6793238" y="3559249"/>
            <a:ext cx="2046000" cy="20460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p:nvPr/>
        </p:nvSpPr>
        <p:spPr>
          <a:xfrm>
            <a:off x="6677700" y="2883380"/>
            <a:ext cx="556800" cy="556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a:off x="7801676" y="285750"/>
            <a:ext cx="1037400" cy="10374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With Paragraph v2 - Image">
  <p:cSld name="TITLE_AND_BODY_1_3_1_2">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566250" y="445025"/>
            <a:ext cx="4093500" cy="5004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4" name="Google Shape;214;p26"/>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15" name="Google Shape;215;p26"/>
          <p:cNvSpPr txBox="1">
            <a:spLocks noGrp="1"/>
          </p:cNvSpPr>
          <p:nvPr>
            <p:ph type="body" idx="1"/>
          </p:nvPr>
        </p:nvSpPr>
        <p:spPr>
          <a:xfrm>
            <a:off x="566250" y="1382725"/>
            <a:ext cx="3986700" cy="32805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16" name="Google Shape;216;p26"/>
          <p:cNvSpPr/>
          <p:nvPr/>
        </p:nvSpPr>
        <p:spPr>
          <a:xfrm>
            <a:off x="5138125" y="29080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a:spLocks noGrp="1"/>
          </p:cNvSpPr>
          <p:nvPr>
            <p:ph type="pic" idx="2"/>
          </p:nvPr>
        </p:nvSpPr>
        <p:spPr>
          <a:xfrm>
            <a:off x="5870827" y="571500"/>
            <a:ext cx="2701800" cy="40005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act us slide - v1">
  <p:cSld name="CUSTOM_16">
    <p:spTree>
      <p:nvGrpSpPr>
        <p:cNvPr id="1" name="Shape 218"/>
        <p:cNvGrpSpPr/>
        <p:nvPr/>
      </p:nvGrpSpPr>
      <p:grpSpPr>
        <a:xfrm>
          <a:off x="0" y="0"/>
          <a:ext cx="0" cy="0"/>
          <a:chOff x="0" y="0"/>
          <a:chExt cx="0" cy="0"/>
        </a:xfrm>
      </p:grpSpPr>
      <p:sp>
        <p:nvSpPr>
          <p:cNvPr id="219" name="Google Shape;219;p27"/>
          <p:cNvSpPr txBox="1">
            <a:spLocks noGrp="1"/>
          </p:cNvSpPr>
          <p:nvPr>
            <p:ph type="title"/>
          </p:nvPr>
        </p:nvSpPr>
        <p:spPr>
          <a:xfrm>
            <a:off x="283950" y="2425500"/>
            <a:ext cx="3521700" cy="428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20" name="Google Shape;220;p27"/>
          <p:cNvSpPr>
            <a:spLocks noGrp="1"/>
          </p:cNvSpPr>
          <p:nvPr>
            <p:ph type="pic" idx="2"/>
          </p:nvPr>
        </p:nvSpPr>
        <p:spPr>
          <a:xfrm>
            <a:off x="283950" y="263200"/>
            <a:ext cx="8576100" cy="1692900"/>
          </a:xfrm>
          <a:prstGeom prst="rect">
            <a:avLst/>
          </a:prstGeom>
          <a:noFill/>
          <a:ln>
            <a:noFill/>
          </a:ln>
        </p:spPr>
      </p:sp>
      <p:sp>
        <p:nvSpPr>
          <p:cNvPr id="221" name="Google Shape;221;p27"/>
          <p:cNvSpPr txBox="1">
            <a:spLocks noGrp="1"/>
          </p:cNvSpPr>
          <p:nvPr>
            <p:ph type="body" idx="1"/>
          </p:nvPr>
        </p:nvSpPr>
        <p:spPr>
          <a:xfrm>
            <a:off x="4362375" y="2838575"/>
            <a:ext cx="4230000" cy="428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22" name="Google Shape;222;p27"/>
          <p:cNvSpPr txBox="1">
            <a:spLocks noGrp="1"/>
          </p:cNvSpPr>
          <p:nvPr>
            <p:ph type="body" idx="3"/>
          </p:nvPr>
        </p:nvSpPr>
        <p:spPr>
          <a:xfrm>
            <a:off x="4347675" y="3667225"/>
            <a:ext cx="4230000" cy="428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23" name="Google Shape;223;p27"/>
          <p:cNvSpPr txBox="1">
            <a:spLocks noGrp="1"/>
          </p:cNvSpPr>
          <p:nvPr>
            <p:ph type="body" idx="4"/>
          </p:nvPr>
        </p:nvSpPr>
        <p:spPr>
          <a:xfrm>
            <a:off x="4347675" y="4495875"/>
            <a:ext cx="4230000" cy="428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24" name="Google Shape;224;p27"/>
          <p:cNvSpPr txBox="1"/>
          <p:nvPr/>
        </p:nvSpPr>
        <p:spPr>
          <a:xfrm>
            <a:off x="4347675" y="2425488"/>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accent5"/>
                </a:solidFill>
                <a:latin typeface="Open Sans SemiBold"/>
                <a:ea typeface="Open Sans SemiBold"/>
                <a:cs typeface="Open Sans SemiBold"/>
                <a:sym typeface="Open Sans SemiBold"/>
              </a:rPr>
              <a:t>Number</a:t>
            </a:r>
            <a:endParaRPr>
              <a:solidFill>
                <a:schemeClr val="accent5"/>
              </a:solidFill>
              <a:latin typeface="Open Sans SemiBold"/>
              <a:ea typeface="Open Sans SemiBold"/>
              <a:cs typeface="Open Sans SemiBold"/>
              <a:sym typeface="Open Sans SemiBold"/>
            </a:endParaRPr>
          </a:p>
        </p:txBody>
      </p:sp>
      <p:sp>
        <p:nvSpPr>
          <p:cNvPr id="225" name="Google Shape;225;p27"/>
          <p:cNvSpPr txBox="1"/>
          <p:nvPr/>
        </p:nvSpPr>
        <p:spPr>
          <a:xfrm>
            <a:off x="4362375" y="3320988"/>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accent5"/>
                </a:solidFill>
                <a:latin typeface="Open Sans SemiBold"/>
                <a:ea typeface="Open Sans SemiBold"/>
                <a:cs typeface="Open Sans SemiBold"/>
                <a:sym typeface="Open Sans SemiBold"/>
              </a:rPr>
              <a:t>Email</a:t>
            </a:r>
            <a:endParaRPr>
              <a:solidFill>
                <a:schemeClr val="accent5"/>
              </a:solidFill>
              <a:latin typeface="Open Sans SemiBold"/>
              <a:ea typeface="Open Sans SemiBold"/>
              <a:cs typeface="Open Sans SemiBold"/>
              <a:sym typeface="Open Sans SemiBold"/>
            </a:endParaRPr>
          </a:p>
        </p:txBody>
      </p:sp>
      <p:sp>
        <p:nvSpPr>
          <p:cNvPr id="226" name="Google Shape;226;p27"/>
          <p:cNvSpPr txBox="1"/>
          <p:nvPr/>
        </p:nvSpPr>
        <p:spPr>
          <a:xfrm>
            <a:off x="4362375" y="4149638"/>
            <a:ext cx="3792900" cy="292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accent5"/>
                </a:solidFill>
                <a:latin typeface="Open Sans SemiBold"/>
                <a:ea typeface="Open Sans SemiBold"/>
                <a:cs typeface="Open Sans SemiBold"/>
                <a:sym typeface="Open Sans SemiBold"/>
              </a:rPr>
              <a:t>Site Link</a:t>
            </a:r>
            <a:endParaRPr>
              <a:solidFill>
                <a:schemeClr val="accent5"/>
              </a:solidFill>
              <a:latin typeface="Open Sans SemiBold"/>
              <a:ea typeface="Open Sans SemiBold"/>
              <a:cs typeface="Open Sans SemiBold"/>
              <a:sym typeface="Open Sans SemiBold"/>
            </a:endParaRPr>
          </a:p>
        </p:txBody>
      </p:sp>
      <p:sp>
        <p:nvSpPr>
          <p:cNvPr id="227" name="Google Shape;227;p27"/>
          <p:cNvSpPr/>
          <p:nvPr/>
        </p:nvSpPr>
        <p:spPr>
          <a:xfrm>
            <a:off x="7294700" y="23461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7942500" y="1414750"/>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3231">
          <p15:clr>
            <a:srgbClr val="E46962"/>
          </p15:clr>
        </p15:guide>
        <p15:guide id="2" orient="horz" pos="1659">
          <p15:clr>
            <a:srgbClr val="E46962"/>
          </p15:clr>
        </p15:guide>
        <p15:guide id="3" orient="horz" pos="2181">
          <p15:clr>
            <a:srgbClr val="E46962"/>
          </p15:clr>
        </p15:guide>
        <p15:guide id="4" orient="horz" pos="2703">
          <p15:clr>
            <a:srgbClr val="E46962"/>
          </p15:clr>
        </p15:guide>
        <p15:guide id="5" pos="2748">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act us slide - v2">
  <p:cSld name="CUSTOM_17">
    <p:spTree>
      <p:nvGrpSpPr>
        <p:cNvPr id="1" name="Shape 229"/>
        <p:cNvGrpSpPr/>
        <p:nvPr/>
      </p:nvGrpSpPr>
      <p:grpSpPr>
        <a:xfrm>
          <a:off x="0" y="0"/>
          <a:ext cx="0" cy="0"/>
          <a:chOff x="0" y="0"/>
          <a:chExt cx="0" cy="0"/>
        </a:xfrm>
      </p:grpSpPr>
      <p:sp>
        <p:nvSpPr>
          <p:cNvPr id="230" name="Google Shape;230;p28"/>
          <p:cNvSpPr/>
          <p:nvPr/>
        </p:nvSpPr>
        <p:spPr>
          <a:xfrm>
            <a:off x="7675700" y="526666"/>
            <a:ext cx="322200" cy="322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8197168" y="-223050"/>
            <a:ext cx="1102800" cy="1102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txBox="1">
            <a:spLocks noGrp="1"/>
          </p:cNvSpPr>
          <p:nvPr>
            <p:ph type="title"/>
          </p:nvPr>
        </p:nvSpPr>
        <p:spPr>
          <a:xfrm>
            <a:off x="3169725" y="1062600"/>
            <a:ext cx="54081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33" name="Google Shape;233;p28"/>
          <p:cNvSpPr txBox="1">
            <a:spLocks noGrp="1"/>
          </p:cNvSpPr>
          <p:nvPr>
            <p:ph type="body" idx="1"/>
          </p:nvPr>
        </p:nvSpPr>
        <p:spPr>
          <a:xfrm>
            <a:off x="3169725" y="2386254"/>
            <a:ext cx="2408700" cy="437700"/>
          </a:xfrm>
          <a:prstGeom prst="rect">
            <a:avLst/>
          </a:prstGeom>
        </p:spPr>
        <p:txBody>
          <a:bodyPr spcFirstLastPara="1" wrap="square" lIns="9000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4" name="Google Shape;234;p28"/>
          <p:cNvSpPr txBox="1">
            <a:spLocks noGrp="1"/>
          </p:cNvSpPr>
          <p:nvPr>
            <p:ph type="body" idx="2"/>
          </p:nvPr>
        </p:nvSpPr>
        <p:spPr>
          <a:xfrm>
            <a:off x="3169725" y="3867400"/>
            <a:ext cx="2408700" cy="437700"/>
          </a:xfrm>
          <a:prstGeom prst="rect">
            <a:avLst/>
          </a:prstGeom>
        </p:spPr>
        <p:txBody>
          <a:bodyPr spcFirstLastPara="1" wrap="square" lIns="9000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5" name="Google Shape;235;p28"/>
          <p:cNvSpPr txBox="1">
            <a:spLocks noGrp="1"/>
          </p:cNvSpPr>
          <p:nvPr>
            <p:ph type="body" idx="3"/>
          </p:nvPr>
        </p:nvSpPr>
        <p:spPr>
          <a:xfrm>
            <a:off x="5956200" y="2386282"/>
            <a:ext cx="2408700" cy="437700"/>
          </a:xfrm>
          <a:prstGeom prst="rect">
            <a:avLst/>
          </a:prstGeom>
        </p:spPr>
        <p:txBody>
          <a:bodyPr spcFirstLastPara="1" wrap="square" lIns="9000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6" name="Google Shape;236;p28"/>
          <p:cNvSpPr txBox="1">
            <a:spLocks noGrp="1"/>
          </p:cNvSpPr>
          <p:nvPr>
            <p:ph type="body" idx="4"/>
          </p:nvPr>
        </p:nvSpPr>
        <p:spPr>
          <a:xfrm>
            <a:off x="6119400" y="3867400"/>
            <a:ext cx="2408700" cy="437700"/>
          </a:xfrm>
          <a:prstGeom prst="rect">
            <a:avLst/>
          </a:prstGeom>
        </p:spPr>
        <p:txBody>
          <a:bodyPr spcFirstLastPara="1" wrap="square" lIns="9000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37" name="Google Shape;237;p28"/>
          <p:cNvSpPr txBox="1"/>
          <p:nvPr/>
        </p:nvSpPr>
        <p:spPr>
          <a:xfrm>
            <a:off x="3169725" y="2093750"/>
            <a:ext cx="2408700" cy="292500"/>
          </a:xfrm>
          <a:prstGeom prst="rect">
            <a:avLst/>
          </a:prstGeom>
          <a:no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
                <a:solidFill>
                  <a:schemeClr val="accent5"/>
                </a:solidFill>
                <a:latin typeface="Open Sans Medium"/>
                <a:ea typeface="Open Sans Medium"/>
                <a:cs typeface="Open Sans Medium"/>
                <a:sym typeface="Open Sans Medium"/>
              </a:rPr>
              <a:t>Number</a:t>
            </a:r>
            <a:endParaRPr>
              <a:solidFill>
                <a:schemeClr val="accent5"/>
              </a:solidFill>
              <a:latin typeface="Open Sans Medium"/>
              <a:ea typeface="Open Sans Medium"/>
              <a:cs typeface="Open Sans Medium"/>
              <a:sym typeface="Open Sans Medium"/>
            </a:endParaRPr>
          </a:p>
        </p:txBody>
      </p:sp>
      <p:sp>
        <p:nvSpPr>
          <p:cNvPr id="238" name="Google Shape;238;p28"/>
          <p:cNvSpPr txBox="1"/>
          <p:nvPr/>
        </p:nvSpPr>
        <p:spPr>
          <a:xfrm>
            <a:off x="3169725" y="3574900"/>
            <a:ext cx="2408700" cy="292500"/>
          </a:xfrm>
          <a:prstGeom prst="rect">
            <a:avLst/>
          </a:prstGeom>
          <a:no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
                <a:solidFill>
                  <a:schemeClr val="accent5"/>
                </a:solidFill>
                <a:latin typeface="Open Sans Medium"/>
                <a:ea typeface="Open Sans Medium"/>
                <a:cs typeface="Open Sans Medium"/>
                <a:sym typeface="Open Sans Medium"/>
              </a:rPr>
              <a:t>Email</a:t>
            </a:r>
            <a:endParaRPr>
              <a:solidFill>
                <a:schemeClr val="accent5"/>
              </a:solidFill>
              <a:latin typeface="Open Sans Medium"/>
              <a:ea typeface="Open Sans Medium"/>
              <a:cs typeface="Open Sans Medium"/>
              <a:sym typeface="Open Sans Medium"/>
            </a:endParaRPr>
          </a:p>
        </p:txBody>
      </p:sp>
      <p:sp>
        <p:nvSpPr>
          <p:cNvPr id="239" name="Google Shape;239;p28"/>
          <p:cNvSpPr txBox="1"/>
          <p:nvPr/>
        </p:nvSpPr>
        <p:spPr>
          <a:xfrm>
            <a:off x="5956216" y="2093750"/>
            <a:ext cx="2408700" cy="292500"/>
          </a:xfrm>
          <a:prstGeom prst="rect">
            <a:avLst/>
          </a:prstGeom>
          <a:no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
                <a:solidFill>
                  <a:schemeClr val="accent5"/>
                </a:solidFill>
                <a:latin typeface="Open Sans Medium"/>
                <a:ea typeface="Open Sans Medium"/>
                <a:cs typeface="Open Sans Medium"/>
                <a:sym typeface="Open Sans Medium"/>
              </a:rPr>
              <a:t>Site Link</a:t>
            </a:r>
            <a:endParaRPr>
              <a:solidFill>
                <a:schemeClr val="accent5"/>
              </a:solidFill>
              <a:latin typeface="Open Sans Medium"/>
              <a:ea typeface="Open Sans Medium"/>
              <a:cs typeface="Open Sans Medium"/>
              <a:sym typeface="Open Sans Medium"/>
            </a:endParaRPr>
          </a:p>
        </p:txBody>
      </p:sp>
      <p:sp>
        <p:nvSpPr>
          <p:cNvPr id="240" name="Google Shape;240;p28"/>
          <p:cNvSpPr txBox="1"/>
          <p:nvPr/>
        </p:nvSpPr>
        <p:spPr>
          <a:xfrm>
            <a:off x="6119415" y="3574900"/>
            <a:ext cx="2309400" cy="292500"/>
          </a:xfrm>
          <a:prstGeom prst="rect">
            <a:avLst/>
          </a:prstGeom>
          <a:no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en">
                <a:solidFill>
                  <a:schemeClr val="accent5"/>
                </a:solidFill>
                <a:latin typeface="Open Sans Medium"/>
                <a:ea typeface="Open Sans Medium"/>
                <a:cs typeface="Open Sans Medium"/>
                <a:sym typeface="Open Sans Medium"/>
              </a:rPr>
              <a:t>Address</a:t>
            </a:r>
            <a:endParaRPr>
              <a:solidFill>
                <a:schemeClr val="accent5"/>
              </a:solidFill>
              <a:latin typeface="Open Sans Medium"/>
              <a:ea typeface="Open Sans Medium"/>
              <a:cs typeface="Open Sans Medium"/>
              <a:sym typeface="Open Sans Medium"/>
            </a:endParaRPr>
          </a:p>
        </p:txBody>
      </p:sp>
      <p:sp>
        <p:nvSpPr>
          <p:cNvPr id="241" name="Google Shape;241;p28"/>
          <p:cNvSpPr/>
          <p:nvPr/>
        </p:nvSpPr>
        <p:spPr>
          <a:xfrm>
            <a:off x="1343025" y="31366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a:spLocks noGrp="1"/>
          </p:cNvSpPr>
          <p:nvPr>
            <p:ph type="pic" idx="5"/>
          </p:nvPr>
        </p:nvSpPr>
        <p:spPr>
          <a:xfrm>
            <a:off x="491538" y="571500"/>
            <a:ext cx="2300400" cy="4000500"/>
          </a:xfrm>
          <a:prstGeom prst="rect">
            <a:avLst/>
          </a:prstGeom>
          <a:noFill/>
          <a:ln>
            <a:noFill/>
          </a:ln>
        </p:spPr>
      </p:sp>
    </p:spTree>
  </p:cSld>
  <p:clrMapOvr>
    <a:masterClrMapping/>
  </p:clrMapOvr>
  <p:extLst>
    <p:ext uri="{DCECCB84-F9BA-43D5-87BE-67443E8EF086}">
      <p15:sldGuideLst xmlns:p15="http://schemas.microsoft.com/office/powerpoint/2012/main">
        <p15:guide id="1" pos="2880">
          <p15:clr>
            <a:srgbClr val="E46962"/>
          </p15:clr>
        </p15:guide>
        <p15:guide id="2" orient="horz" pos="689">
          <p15:clr>
            <a:srgbClr val="E46962"/>
          </p15:clr>
        </p15:guide>
        <p15:guide id="3" orient="horz" pos="1334">
          <p15:clr>
            <a:srgbClr val="E46962"/>
          </p15:clr>
        </p15:guide>
        <p15:guide id="4" orient="horz" pos="1979">
          <p15:clr>
            <a:srgbClr val="E46962"/>
          </p15:clr>
        </p15:guide>
        <p15:guide id="5" orient="horz" pos="2624">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ingle user layout - v2">
  <p:cSld name="CUSTOM_20">
    <p:spTree>
      <p:nvGrpSpPr>
        <p:cNvPr id="1" name="Shape 243"/>
        <p:cNvGrpSpPr/>
        <p:nvPr/>
      </p:nvGrpSpPr>
      <p:grpSpPr>
        <a:xfrm>
          <a:off x="0" y="0"/>
          <a:ext cx="0" cy="0"/>
          <a:chOff x="0" y="0"/>
          <a:chExt cx="0" cy="0"/>
        </a:xfrm>
      </p:grpSpPr>
      <p:sp>
        <p:nvSpPr>
          <p:cNvPr id="244" name="Google Shape;244;p29"/>
          <p:cNvSpPr/>
          <p:nvPr/>
        </p:nvSpPr>
        <p:spPr>
          <a:xfrm>
            <a:off x="590500" y="1270000"/>
            <a:ext cx="8011500" cy="31692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46" name="Google Shape;246;p29"/>
          <p:cNvSpPr>
            <a:spLocks noGrp="1"/>
          </p:cNvSpPr>
          <p:nvPr>
            <p:ph type="pic" idx="2"/>
          </p:nvPr>
        </p:nvSpPr>
        <p:spPr>
          <a:xfrm>
            <a:off x="764925" y="1080225"/>
            <a:ext cx="1930800" cy="2521200"/>
          </a:xfrm>
          <a:prstGeom prst="rect">
            <a:avLst/>
          </a:prstGeom>
          <a:noFill/>
          <a:ln>
            <a:noFill/>
          </a:ln>
        </p:spPr>
      </p:sp>
      <p:sp>
        <p:nvSpPr>
          <p:cNvPr id="247" name="Google Shape;247;p29"/>
          <p:cNvSpPr txBox="1">
            <a:spLocks noGrp="1"/>
          </p:cNvSpPr>
          <p:nvPr>
            <p:ph type="body" idx="1"/>
          </p:nvPr>
        </p:nvSpPr>
        <p:spPr>
          <a:xfrm>
            <a:off x="2894025" y="1635425"/>
            <a:ext cx="5536500" cy="2354700"/>
          </a:xfrm>
          <a:prstGeom prst="rect">
            <a:avLst/>
          </a:prstGeom>
        </p:spPr>
        <p:txBody>
          <a:bodyPr spcFirstLastPara="1" wrap="square" lIns="0" tIns="180000" rIns="108000" bIns="108000"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48" name="Google Shape;248;p29"/>
          <p:cNvSpPr/>
          <p:nvPr/>
        </p:nvSpPr>
        <p:spPr>
          <a:xfrm>
            <a:off x="581025" y="3510750"/>
            <a:ext cx="2114700" cy="928800"/>
          </a:xfrm>
          <a:prstGeom prst="rect">
            <a:avLst/>
          </a:prstGeom>
          <a:gradFill>
            <a:gsLst>
              <a:gs pos="0">
                <a:srgbClr val="3985F4"/>
              </a:gs>
              <a:gs pos="100000">
                <a:srgbClr val="0F489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9" name="Google Shape;249;p29"/>
          <p:cNvSpPr txBox="1">
            <a:spLocks noGrp="1"/>
          </p:cNvSpPr>
          <p:nvPr>
            <p:ph type="subTitle" idx="3"/>
          </p:nvPr>
        </p:nvSpPr>
        <p:spPr>
          <a:xfrm>
            <a:off x="648500" y="3536198"/>
            <a:ext cx="2002200" cy="297300"/>
          </a:xfrm>
          <a:prstGeom prst="rect">
            <a:avLst/>
          </a:prstGeom>
        </p:spPr>
        <p:txBody>
          <a:bodyPr spcFirstLastPara="1" wrap="square" lIns="0" tIns="90000" rIns="126000" bIns="91425" anchor="t" anchorCtr="0">
            <a:noAutofit/>
          </a:bodyPr>
          <a:lstStyle>
            <a:lvl1pPr lvl="0">
              <a:lnSpc>
                <a:spcPct val="100000"/>
              </a:lnSpc>
              <a:spcBef>
                <a:spcPts val="0"/>
              </a:spcBef>
              <a:spcAft>
                <a:spcPts val="0"/>
              </a:spcAft>
              <a:buClr>
                <a:schemeClr val="lt1"/>
              </a:buClr>
              <a:buSzPts val="1400"/>
              <a:buFont typeface="Open Sans Medium"/>
              <a:buNone/>
              <a:defRPr sz="1400">
                <a:solidFill>
                  <a:schemeClr val="lt1"/>
                </a:solidFill>
                <a:latin typeface="Open Sans Medium"/>
                <a:ea typeface="Open Sans Medium"/>
                <a:cs typeface="Open Sans Medium"/>
                <a:sym typeface="Open Sans Medium"/>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a:endParaRPr/>
          </a:p>
        </p:txBody>
      </p:sp>
      <p:sp>
        <p:nvSpPr>
          <p:cNvPr id="250" name="Google Shape;250;p29"/>
          <p:cNvSpPr txBox="1">
            <a:spLocks noGrp="1"/>
          </p:cNvSpPr>
          <p:nvPr>
            <p:ph type="body" idx="4"/>
          </p:nvPr>
        </p:nvSpPr>
        <p:spPr>
          <a:xfrm>
            <a:off x="648500" y="3992700"/>
            <a:ext cx="1930800" cy="302400"/>
          </a:xfrm>
          <a:prstGeom prst="rect">
            <a:avLst/>
          </a:prstGeom>
        </p:spPr>
        <p:txBody>
          <a:bodyPr spcFirstLastPara="1" wrap="square" lIns="90000" tIns="90000" rIns="90000" bIns="90000"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251" name="Google Shape;251;p29"/>
          <p:cNvSpPr/>
          <p:nvPr/>
        </p:nvSpPr>
        <p:spPr>
          <a:xfrm>
            <a:off x="7807820" y="539417"/>
            <a:ext cx="297300" cy="2973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8289013" y="-152400"/>
            <a:ext cx="1017600" cy="10176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76200" y="130611"/>
            <a:ext cx="431700" cy="4317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202">
          <p15:clr>
            <a:srgbClr val="E46962"/>
          </p15:clr>
        </p15:guide>
        <p15:guide id="2" orient="horz" pos="2374">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ingle user layout - v3">
  <p:cSld name="CUSTOM_21">
    <p:spTree>
      <p:nvGrpSpPr>
        <p:cNvPr id="1" name="Shape 254"/>
        <p:cNvGrpSpPr/>
        <p:nvPr/>
      </p:nvGrpSpPr>
      <p:grpSpPr>
        <a:xfrm>
          <a:off x="0" y="0"/>
          <a:ext cx="0" cy="0"/>
          <a:chOff x="0" y="0"/>
          <a:chExt cx="0" cy="0"/>
        </a:xfrm>
      </p:grpSpPr>
      <p:sp>
        <p:nvSpPr>
          <p:cNvPr id="255" name="Google Shape;255;p30"/>
          <p:cNvSpPr/>
          <p:nvPr/>
        </p:nvSpPr>
        <p:spPr>
          <a:xfrm>
            <a:off x="-10948" y="0"/>
            <a:ext cx="451500" cy="3612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256" name="Google Shape;256;p30"/>
          <p:cNvSpPr/>
          <p:nvPr/>
        </p:nvSpPr>
        <p:spPr>
          <a:xfrm>
            <a:off x="307800" y="1263000"/>
            <a:ext cx="8528400" cy="3284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txBox="1">
            <a:spLocks noGrp="1"/>
          </p:cNvSpPr>
          <p:nvPr>
            <p:ph type="title"/>
          </p:nvPr>
        </p:nvSpPr>
        <p:spPr>
          <a:xfrm>
            <a:off x="566250" y="445025"/>
            <a:ext cx="8011500" cy="45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58" name="Google Shape;258;p30"/>
          <p:cNvSpPr>
            <a:spLocks noGrp="1"/>
          </p:cNvSpPr>
          <p:nvPr>
            <p:ph type="pic" idx="2"/>
          </p:nvPr>
        </p:nvSpPr>
        <p:spPr>
          <a:xfrm>
            <a:off x="556925" y="1017725"/>
            <a:ext cx="1886100" cy="2444700"/>
          </a:xfrm>
          <a:prstGeom prst="rect">
            <a:avLst/>
          </a:prstGeom>
          <a:noFill/>
          <a:ln>
            <a:noFill/>
          </a:ln>
        </p:spPr>
      </p:sp>
      <p:sp>
        <p:nvSpPr>
          <p:cNvPr id="259" name="Google Shape;259;p30"/>
          <p:cNvSpPr txBox="1">
            <a:spLocks noGrp="1"/>
          </p:cNvSpPr>
          <p:nvPr>
            <p:ph type="body" idx="1"/>
          </p:nvPr>
        </p:nvSpPr>
        <p:spPr>
          <a:xfrm>
            <a:off x="556825" y="3944475"/>
            <a:ext cx="1932000" cy="265500"/>
          </a:xfrm>
          <a:prstGeom prst="rect">
            <a:avLst/>
          </a:prstGeom>
        </p:spPr>
        <p:txBody>
          <a:bodyPr spcFirstLastPara="1" wrap="square" lIns="0" tIns="108000" rIns="90000" bIns="108000"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260" name="Google Shape;260;p30"/>
          <p:cNvSpPr txBox="1">
            <a:spLocks noGrp="1"/>
          </p:cNvSpPr>
          <p:nvPr>
            <p:ph type="subTitle" idx="3"/>
          </p:nvPr>
        </p:nvSpPr>
        <p:spPr>
          <a:xfrm>
            <a:off x="556899" y="3662325"/>
            <a:ext cx="1932000" cy="265500"/>
          </a:xfrm>
          <a:prstGeom prst="rect">
            <a:avLst/>
          </a:prstGeom>
        </p:spPr>
        <p:txBody>
          <a:bodyPr spcFirstLastPara="1" wrap="square" lIns="0" tIns="108000" rIns="91425" bIns="108000"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1" name="Google Shape;261;p30"/>
          <p:cNvSpPr txBox="1">
            <a:spLocks noGrp="1"/>
          </p:cNvSpPr>
          <p:nvPr>
            <p:ph type="body" idx="4"/>
          </p:nvPr>
        </p:nvSpPr>
        <p:spPr>
          <a:xfrm>
            <a:off x="3268325" y="1576150"/>
            <a:ext cx="4707000" cy="2547600"/>
          </a:xfrm>
          <a:prstGeom prst="rect">
            <a:avLst/>
          </a:prstGeom>
        </p:spPr>
        <p:txBody>
          <a:bodyPr spcFirstLastPara="1" wrap="square" lIns="0" tIns="108000" rIns="91425" bIns="108000"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pos="2059">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ingle user slide - v1">
  <p:cSld name="CUSTOM_19">
    <p:spTree>
      <p:nvGrpSpPr>
        <p:cNvPr id="1" name="Shape 262"/>
        <p:cNvGrpSpPr/>
        <p:nvPr/>
      </p:nvGrpSpPr>
      <p:grpSpPr>
        <a:xfrm>
          <a:off x="0" y="0"/>
          <a:ext cx="0" cy="0"/>
          <a:chOff x="0" y="0"/>
          <a:chExt cx="0" cy="0"/>
        </a:xfrm>
      </p:grpSpPr>
      <p:sp>
        <p:nvSpPr>
          <p:cNvPr id="263" name="Google Shape;263;p31"/>
          <p:cNvSpPr/>
          <p:nvPr/>
        </p:nvSpPr>
        <p:spPr>
          <a:xfrm>
            <a:off x="8508821" y="0"/>
            <a:ext cx="661800" cy="3612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264" name="Google Shape;264;p31"/>
          <p:cNvSpPr/>
          <p:nvPr/>
        </p:nvSpPr>
        <p:spPr>
          <a:xfrm>
            <a:off x="566250" y="1342650"/>
            <a:ext cx="7942500" cy="31440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a:endParaRPr/>
          </a:p>
        </p:txBody>
      </p:sp>
      <p:sp>
        <p:nvSpPr>
          <p:cNvPr id="266" name="Google Shape;266;p31"/>
          <p:cNvSpPr>
            <a:spLocks noGrp="1"/>
          </p:cNvSpPr>
          <p:nvPr>
            <p:ph type="pic" idx="2"/>
          </p:nvPr>
        </p:nvSpPr>
        <p:spPr>
          <a:xfrm>
            <a:off x="783125" y="1552005"/>
            <a:ext cx="1839300" cy="1839300"/>
          </a:xfrm>
          <a:prstGeom prst="rect">
            <a:avLst/>
          </a:prstGeom>
          <a:noFill/>
          <a:ln>
            <a:noFill/>
          </a:ln>
        </p:spPr>
      </p:sp>
      <p:sp>
        <p:nvSpPr>
          <p:cNvPr id="267" name="Google Shape;267;p31"/>
          <p:cNvSpPr txBox="1">
            <a:spLocks noGrp="1"/>
          </p:cNvSpPr>
          <p:nvPr>
            <p:ph type="subTitle" idx="1"/>
          </p:nvPr>
        </p:nvSpPr>
        <p:spPr>
          <a:xfrm>
            <a:off x="783125" y="3544575"/>
            <a:ext cx="2060700" cy="321000"/>
          </a:xfrm>
          <a:prstGeom prst="rect">
            <a:avLst/>
          </a:prstGeom>
        </p:spPr>
        <p:txBody>
          <a:bodyPr spcFirstLastPara="1" wrap="square" lIns="0" tIns="90000" rIns="91425" bIns="91425" anchor="ctr" anchorCtr="0">
            <a:noAutofit/>
          </a:bodyPr>
          <a:lstStyle>
            <a:lvl1pPr lvl="0">
              <a:lnSpc>
                <a:spcPct val="100000"/>
              </a:lnSpc>
              <a:spcBef>
                <a:spcPts val="0"/>
              </a:spcBef>
              <a:spcAft>
                <a:spcPts val="0"/>
              </a:spcAft>
              <a:buClr>
                <a:schemeClr val="accent5"/>
              </a:buClr>
              <a:buSzPts val="1200"/>
              <a:buFont typeface="Open Sans Medium"/>
              <a:buNone/>
              <a:defRPr sz="12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a:endParaRPr/>
          </a:p>
        </p:txBody>
      </p:sp>
      <p:sp>
        <p:nvSpPr>
          <p:cNvPr id="268" name="Google Shape;268;p31"/>
          <p:cNvSpPr txBox="1">
            <a:spLocks noGrp="1"/>
          </p:cNvSpPr>
          <p:nvPr>
            <p:ph type="body" idx="3"/>
          </p:nvPr>
        </p:nvSpPr>
        <p:spPr>
          <a:xfrm>
            <a:off x="3231925" y="1628200"/>
            <a:ext cx="4905900" cy="2402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69" name="Google Shape;269;p31"/>
          <p:cNvSpPr txBox="1">
            <a:spLocks noGrp="1"/>
          </p:cNvSpPr>
          <p:nvPr>
            <p:ph type="body" idx="4"/>
          </p:nvPr>
        </p:nvSpPr>
        <p:spPr>
          <a:xfrm>
            <a:off x="783125" y="3924200"/>
            <a:ext cx="2060700" cy="3210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70" name="Google Shape;270;p31"/>
          <p:cNvSpPr/>
          <p:nvPr/>
        </p:nvSpPr>
        <p:spPr>
          <a:xfrm>
            <a:off x="7675700" y="526666"/>
            <a:ext cx="322200" cy="322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164">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with 2 columns v1">
  <p:cSld name="TITLE_AND_BODY_2">
    <p:spTree>
      <p:nvGrpSpPr>
        <p:cNvPr id="1" name="Shape 271"/>
        <p:cNvGrpSpPr/>
        <p:nvPr/>
      </p:nvGrpSpPr>
      <p:grpSpPr>
        <a:xfrm>
          <a:off x="0" y="0"/>
          <a:ext cx="0" cy="0"/>
          <a:chOff x="0" y="0"/>
          <a:chExt cx="0" cy="0"/>
        </a:xfrm>
      </p:grpSpPr>
      <p:sp>
        <p:nvSpPr>
          <p:cNvPr id="272" name="Google Shape;272;p32"/>
          <p:cNvSpPr txBox="1">
            <a:spLocks noGrp="1"/>
          </p:cNvSpPr>
          <p:nvPr>
            <p:ph type="title"/>
          </p:nvPr>
        </p:nvSpPr>
        <p:spPr>
          <a:xfrm>
            <a:off x="566250" y="408150"/>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273" name="Google Shape;273;p32"/>
          <p:cNvSpPr txBox="1">
            <a:spLocks noGrp="1"/>
          </p:cNvSpPr>
          <p:nvPr>
            <p:ph type="body" idx="1"/>
          </p:nvPr>
        </p:nvSpPr>
        <p:spPr>
          <a:xfrm>
            <a:off x="650850" y="1987200"/>
            <a:ext cx="3776700" cy="27669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74" name="Google Shape;274;p32"/>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75" name="Google Shape;275;p32"/>
          <p:cNvSpPr txBox="1">
            <a:spLocks noGrp="1"/>
          </p:cNvSpPr>
          <p:nvPr>
            <p:ph type="body" idx="2"/>
          </p:nvPr>
        </p:nvSpPr>
        <p:spPr>
          <a:xfrm>
            <a:off x="4845500" y="1987200"/>
            <a:ext cx="3732300" cy="27669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76" name="Google Shape;276;p32"/>
          <p:cNvSpPr/>
          <p:nvPr/>
        </p:nvSpPr>
        <p:spPr>
          <a:xfrm>
            <a:off x="566250" y="1370350"/>
            <a:ext cx="84600" cy="3936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7" name="Google Shape;277;p32"/>
          <p:cNvSpPr/>
          <p:nvPr/>
        </p:nvSpPr>
        <p:spPr>
          <a:xfrm>
            <a:off x="4760850" y="1370350"/>
            <a:ext cx="84600" cy="3936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32"/>
          <p:cNvSpPr txBox="1">
            <a:spLocks noGrp="1"/>
          </p:cNvSpPr>
          <p:nvPr>
            <p:ph type="subTitle" idx="3"/>
          </p:nvPr>
        </p:nvSpPr>
        <p:spPr>
          <a:xfrm>
            <a:off x="650850" y="1349950"/>
            <a:ext cx="37323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279" name="Google Shape;279;p32"/>
          <p:cNvSpPr txBox="1">
            <a:spLocks noGrp="1"/>
          </p:cNvSpPr>
          <p:nvPr>
            <p:ph type="subTitle" idx="4"/>
          </p:nvPr>
        </p:nvSpPr>
        <p:spPr>
          <a:xfrm>
            <a:off x="4845450" y="1349950"/>
            <a:ext cx="39033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with 2 columns v2">
  <p:cSld name="TITLE_AND_BODY_1_2">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282" name="Google Shape;282;p33"/>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83" name="Google Shape;283;p33"/>
          <p:cNvSpPr txBox="1">
            <a:spLocks noGrp="1"/>
          </p:cNvSpPr>
          <p:nvPr>
            <p:ph type="body" idx="1"/>
          </p:nvPr>
        </p:nvSpPr>
        <p:spPr>
          <a:xfrm>
            <a:off x="4427475" y="1377275"/>
            <a:ext cx="4150200" cy="1480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84" name="Google Shape;284;p33"/>
          <p:cNvSpPr txBox="1">
            <a:spLocks noGrp="1"/>
          </p:cNvSpPr>
          <p:nvPr>
            <p:ph type="body" idx="2"/>
          </p:nvPr>
        </p:nvSpPr>
        <p:spPr>
          <a:xfrm>
            <a:off x="4427475" y="3088775"/>
            <a:ext cx="4150200" cy="1480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85" name="Google Shape;285;p33"/>
          <p:cNvSpPr txBox="1">
            <a:spLocks noGrp="1"/>
          </p:cNvSpPr>
          <p:nvPr>
            <p:ph type="subTitle" idx="3"/>
          </p:nvPr>
        </p:nvSpPr>
        <p:spPr>
          <a:xfrm>
            <a:off x="566250" y="1395850"/>
            <a:ext cx="3318600" cy="3936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286" name="Google Shape;286;p33"/>
          <p:cNvSpPr txBox="1">
            <a:spLocks noGrp="1"/>
          </p:cNvSpPr>
          <p:nvPr>
            <p:ph type="subTitle" idx="4"/>
          </p:nvPr>
        </p:nvSpPr>
        <p:spPr>
          <a:xfrm>
            <a:off x="566250" y="3088775"/>
            <a:ext cx="3318600" cy="3936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287" name="Google Shape;287;p33"/>
          <p:cNvSpPr/>
          <p:nvPr/>
        </p:nvSpPr>
        <p:spPr>
          <a:xfrm>
            <a:off x="7294700" y="7459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7942500" y="-185450"/>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with 2 columns v3">
  <p:cSld name="TITLE_AND_BODY_1_1">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291" name="Google Shape;291;p34"/>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92" name="Google Shape;292;p34"/>
          <p:cNvSpPr txBox="1">
            <a:spLocks noGrp="1"/>
          </p:cNvSpPr>
          <p:nvPr>
            <p:ph type="body" idx="1"/>
          </p:nvPr>
        </p:nvSpPr>
        <p:spPr>
          <a:xfrm>
            <a:off x="566250" y="1899000"/>
            <a:ext cx="3243300" cy="2365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3" name="Google Shape;293;p34"/>
          <p:cNvSpPr txBox="1">
            <a:spLocks noGrp="1"/>
          </p:cNvSpPr>
          <p:nvPr>
            <p:ph type="body" idx="2"/>
          </p:nvPr>
        </p:nvSpPr>
        <p:spPr>
          <a:xfrm>
            <a:off x="5226525" y="1899000"/>
            <a:ext cx="3243300" cy="2365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94" name="Google Shape;294;p34"/>
          <p:cNvSpPr txBox="1">
            <a:spLocks noGrp="1"/>
          </p:cNvSpPr>
          <p:nvPr>
            <p:ph type="subTitle" idx="3"/>
          </p:nvPr>
        </p:nvSpPr>
        <p:spPr>
          <a:xfrm>
            <a:off x="566250" y="1382475"/>
            <a:ext cx="3243300" cy="3021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295" name="Google Shape;295;p34"/>
          <p:cNvSpPr txBox="1">
            <a:spLocks noGrp="1"/>
          </p:cNvSpPr>
          <p:nvPr>
            <p:ph type="subTitle" idx="4"/>
          </p:nvPr>
        </p:nvSpPr>
        <p:spPr>
          <a:xfrm>
            <a:off x="5226525" y="1382475"/>
            <a:ext cx="3243300" cy="318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296" name="Google Shape;296;p34"/>
          <p:cNvSpPr/>
          <p:nvPr/>
        </p:nvSpPr>
        <p:spPr>
          <a:xfrm>
            <a:off x="-10950" y="0"/>
            <a:ext cx="3540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297" name="Google Shape;297;p34"/>
          <p:cNvSpPr/>
          <p:nvPr/>
        </p:nvSpPr>
        <p:spPr>
          <a:xfrm rot="10800000">
            <a:off x="1730325" y="3725275"/>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rot="10800000">
            <a:off x="112625" y="3686725"/>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473">
          <p15:clr>
            <a:srgbClr val="E46962"/>
          </p15:clr>
        </p15:guide>
        <p15:guide id="2" orient="horz" pos="2689">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with 2 columns v1 Image">
  <p:cSld name="TITLE_AND_BODY_1_1_3">
    <p:spTree>
      <p:nvGrpSpPr>
        <p:cNvPr id="1" name="Shape 299"/>
        <p:cNvGrpSpPr/>
        <p:nvPr/>
      </p:nvGrpSpPr>
      <p:grpSpPr>
        <a:xfrm>
          <a:off x="0" y="0"/>
          <a:ext cx="0" cy="0"/>
          <a:chOff x="0" y="0"/>
          <a:chExt cx="0" cy="0"/>
        </a:xfrm>
      </p:grpSpPr>
      <p:sp>
        <p:nvSpPr>
          <p:cNvPr id="300" name="Google Shape;300;p35"/>
          <p:cNvSpPr/>
          <p:nvPr/>
        </p:nvSpPr>
        <p:spPr>
          <a:xfrm>
            <a:off x="6894750" y="1127425"/>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7542550" y="196075"/>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03" name="Google Shape;303;p35"/>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04" name="Google Shape;304;p35"/>
          <p:cNvSpPr txBox="1">
            <a:spLocks noGrp="1"/>
          </p:cNvSpPr>
          <p:nvPr>
            <p:ph type="body" idx="1"/>
          </p:nvPr>
        </p:nvSpPr>
        <p:spPr>
          <a:xfrm>
            <a:off x="3804600" y="1841321"/>
            <a:ext cx="2218500" cy="2765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5" name="Google Shape;305;p35"/>
          <p:cNvSpPr txBox="1">
            <a:spLocks noGrp="1"/>
          </p:cNvSpPr>
          <p:nvPr>
            <p:ph type="body" idx="2"/>
          </p:nvPr>
        </p:nvSpPr>
        <p:spPr>
          <a:xfrm>
            <a:off x="6251423" y="1841321"/>
            <a:ext cx="2218500" cy="2765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6" name="Google Shape;306;p35"/>
          <p:cNvSpPr txBox="1">
            <a:spLocks noGrp="1"/>
          </p:cNvSpPr>
          <p:nvPr>
            <p:ph type="subTitle" idx="3"/>
          </p:nvPr>
        </p:nvSpPr>
        <p:spPr>
          <a:xfrm>
            <a:off x="3804600" y="1289076"/>
            <a:ext cx="2218500" cy="3231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07" name="Google Shape;307;p35"/>
          <p:cNvSpPr txBox="1">
            <a:spLocks noGrp="1"/>
          </p:cNvSpPr>
          <p:nvPr>
            <p:ph type="subTitle" idx="4"/>
          </p:nvPr>
        </p:nvSpPr>
        <p:spPr>
          <a:xfrm>
            <a:off x="6251418" y="1289076"/>
            <a:ext cx="2218500" cy="3402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308" name="Google Shape;308;p35"/>
          <p:cNvSpPr/>
          <p:nvPr/>
        </p:nvSpPr>
        <p:spPr>
          <a:xfrm>
            <a:off x="-10950" y="0"/>
            <a:ext cx="3540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309" name="Google Shape;309;p35"/>
          <p:cNvSpPr>
            <a:spLocks noGrp="1"/>
          </p:cNvSpPr>
          <p:nvPr>
            <p:ph type="pic" idx="5"/>
          </p:nvPr>
        </p:nvSpPr>
        <p:spPr>
          <a:xfrm>
            <a:off x="571500" y="1384800"/>
            <a:ext cx="2881200" cy="32784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473">
          <p15:clr>
            <a:srgbClr val="E46962"/>
          </p15:clr>
        </p15:guide>
        <p15:guide id="2" orient="horz" pos="2689">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with 3 columns - o">
  <p:cSld name="TITLE_AND_BODY_1_3">
    <p:spTree>
      <p:nvGrpSpPr>
        <p:cNvPr id="1" name="Shape 310"/>
        <p:cNvGrpSpPr/>
        <p:nvPr/>
      </p:nvGrpSpPr>
      <p:grpSpPr>
        <a:xfrm>
          <a:off x="0" y="0"/>
          <a:ext cx="0" cy="0"/>
          <a:chOff x="0" y="0"/>
          <a:chExt cx="0" cy="0"/>
        </a:xfrm>
      </p:grpSpPr>
      <p:sp>
        <p:nvSpPr>
          <p:cNvPr id="311" name="Google Shape;311;p36"/>
          <p:cNvSpPr txBox="1">
            <a:spLocks noGrp="1"/>
          </p:cNvSpPr>
          <p:nvPr>
            <p:ph type="title"/>
          </p:nvPr>
        </p:nvSpPr>
        <p:spPr>
          <a:xfrm>
            <a:off x="448975" y="445025"/>
            <a:ext cx="8233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12" name="Google Shape;312;p36"/>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13" name="Google Shape;313;p36"/>
          <p:cNvSpPr txBox="1">
            <a:spLocks noGrp="1"/>
          </p:cNvSpPr>
          <p:nvPr>
            <p:ph type="body" idx="1"/>
          </p:nvPr>
        </p:nvSpPr>
        <p:spPr>
          <a:xfrm>
            <a:off x="566250" y="2313600"/>
            <a:ext cx="2415000" cy="2192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4" name="Google Shape;314;p36"/>
          <p:cNvSpPr/>
          <p:nvPr/>
        </p:nvSpPr>
        <p:spPr>
          <a:xfrm>
            <a:off x="566250" y="1378200"/>
            <a:ext cx="548700" cy="284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Hanken Grotesk Medium"/>
                <a:ea typeface="Hanken Grotesk Medium"/>
                <a:cs typeface="Hanken Grotesk Medium"/>
                <a:sym typeface="Hanken Grotesk Medium"/>
              </a:rPr>
              <a:t>01</a:t>
            </a:r>
            <a:endParaRPr sz="1200">
              <a:solidFill>
                <a:schemeClr val="lt1"/>
              </a:solidFill>
              <a:latin typeface="Hanken Grotesk Medium"/>
              <a:ea typeface="Hanken Grotesk Medium"/>
              <a:cs typeface="Hanken Grotesk Medium"/>
              <a:sym typeface="Hanken Grotesk Medium"/>
            </a:endParaRPr>
          </a:p>
        </p:txBody>
      </p:sp>
      <p:sp>
        <p:nvSpPr>
          <p:cNvPr id="315" name="Google Shape;315;p36"/>
          <p:cNvSpPr txBox="1">
            <a:spLocks noGrp="1"/>
          </p:cNvSpPr>
          <p:nvPr>
            <p:ph type="subTitle" idx="2"/>
          </p:nvPr>
        </p:nvSpPr>
        <p:spPr>
          <a:xfrm>
            <a:off x="566250" y="1738800"/>
            <a:ext cx="24150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16" name="Google Shape;316;p36"/>
          <p:cNvSpPr txBox="1">
            <a:spLocks noGrp="1"/>
          </p:cNvSpPr>
          <p:nvPr>
            <p:ph type="body" idx="3"/>
          </p:nvPr>
        </p:nvSpPr>
        <p:spPr>
          <a:xfrm>
            <a:off x="3254075" y="2313600"/>
            <a:ext cx="2415000" cy="2192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7" name="Google Shape;317;p36"/>
          <p:cNvSpPr/>
          <p:nvPr/>
        </p:nvSpPr>
        <p:spPr>
          <a:xfrm>
            <a:off x="3254079" y="1378200"/>
            <a:ext cx="548700" cy="284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Hanken Grotesk Medium"/>
                <a:ea typeface="Hanken Grotesk Medium"/>
                <a:cs typeface="Hanken Grotesk Medium"/>
                <a:sym typeface="Hanken Grotesk Medium"/>
              </a:rPr>
              <a:t>02</a:t>
            </a:r>
            <a:endParaRPr sz="1200">
              <a:solidFill>
                <a:schemeClr val="lt1"/>
              </a:solidFill>
              <a:latin typeface="Hanken Grotesk Medium"/>
              <a:ea typeface="Hanken Grotesk Medium"/>
              <a:cs typeface="Hanken Grotesk Medium"/>
              <a:sym typeface="Hanken Grotesk Medium"/>
            </a:endParaRPr>
          </a:p>
        </p:txBody>
      </p:sp>
      <p:sp>
        <p:nvSpPr>
          <p:cNvPr id="318" name="Google Shape;318;p36"/>
          <p:cNvSpPr txBox="1">
            <a:spLocks noGrp="1"/>
          </p:cNvSpPr>
          <p:nvPr>
            <p:ph type="subTitle" idx="4"/>
          </p:nvPr>
        </p:nvSpPr>
        <p:spPr>
          <a:xfrm>
            <a:off x="3254075" y="1738800"/>
            <a:ext cx="24150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19" name="Google Shape;319;p36"/>
          <p:cNvSpPr txBox="1">
            <a:spLocks noGrp="1"/>
          </p:cNvSpPr>
          <p:nvPr>
            <p:ph type="body" idx="5"/>
          </p:nvPr>
        </p:nvSpPr>
        <p:spPr>
          <a:xfrm>
            <a:off x="5941900" y="2313600"/>
            <a:ext cx="2415000" cy="21921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20" name="Google Shape;320;p36"/>
          <p:cNvSpPr/>
          <p:nvPr/>
        </p:nvSpPr>
        <p:spPr>
          <a:xfrm>
            <a:off x="5941901" y="1378200"/>
            <a:ext cx="548700" cy="284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Hanken Grotesk Medium"/>
                <a:ea typeface="Hanken Grotesk Medium"/>
                <a:cs typeface="Hanken Grotesk Medium"/>
                <a:sym typeface="Hanken Grotesk Medium"/>
              </a:rPr>
              <a:t>03</a:t>
            </a:r>
            <a:endParaRPr sz="1200">
              <a:solidFill>
                <a:schemeClr val="lt1"/>
              </a:solidFill>
              <a:latin typeface="Hanken Grotesk Medium"/>
              <a:ea typeface="Hanken Grotesk Medium"/>
              <a:cs typeface="Hanken Grotesk Medium"/>
              <a:sym typeface="Hanken Grotesk Medium"/>
            </a:endParaRPr>
          </a:p>
        </p:txBody>
      </p:sp>
      <p:sp>
        <p:nvSpPr>
          <p:cNvPr id="321" name="Google Shape;321;p36"/>
          <p:cNvSpPr txBox="1">
            <a:spLocks noGrp="1"/>
          </p:cNvSpPr>
          <p:nvPr>
            <p:ph type="subTitle" idx="6"/>
          </p:nvPr>
        </p:nvSpPr>
        <p:spPr>
          <a:xfrm>
            <a:off x="5941900" y="1738800"/>
            <a:ext cx="24150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with 3 columns-v2 - o">
  <p:cSld name="TITLE_AND_BODY_2_1">
    <p:spTree>
      <p:nvGrpSpPr>
        <p:cNvPr id="1" name="Shape 322"/>
        <p:cNvGrpSpPr/>
        <p:nvPr/>
      </p:nvGrpSpPr>
      <p:grpSpPr>
        <a:xfrm>
          <a:off x="0" y="0"/>
          <a:ext cx="0" cy="0"/>
          <a:chOff x="0" y="0"/>
          <a:chExt cx="0" cy="0"/>
        </a:xfrm>
      </p:grpSpPr>
      <p:sp>
        <p:nvSpPr>
          <p:cNvPr id="323" name="Google Shape;323;p37"/>
          <p:cNvSpPr/>
          <p:nvPr/>
        </p:nvSpPr>
        <p:spPr>
          <a:xfrm>
            <a:off x="0" y="1160525"/>
            <a:ext cx="9144000" cy="39831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25" name="Google Shape;325;p37"/>
          <p:cNvSpPr txBox="1">
            <a:spLocks noGrp="1"/>
          </p:cNvSpPr>
          <p:nvPr>
            <p:ph type="body" idx="1"/>
          </p:nvPr>
        </p:nvSpPr>
        <p:spPr>
          <a:xfrm>
            <a:off x="566250" y="1904400"/>
            <a:ext cx="2444700" cy="26283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26" name="Google Shape;326;p37"/>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27" name="Google Shape;327;p37"/>
          <p:cNvSpPr txBox="1">
            <a:spLocks noGrp="1"/>
          </p:cNvSpPr>
          <p:nvPr>
            <p:ph type="subTitle" idx="2"/>
          </p:nvPr>
        </p:nvSpPr>
        <p:spPr>
          <a:xfrm>
            <a:off x="595000" y="1367825"/>
            <a:ext cx="24156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28" name="Google Shape;328;p37"/>
          <p:cNvSpPr txBox="1">
            <a:spLocks noGrp="1"/>
          </p:cNvSpPr>
          <p:nvPr>
            <p:ph type="body" idx="3"/>
          </p:nvPr>
        </p:nvSpPr>
        <p:spPr>
          <a:xfrm>
            <a:off x="3302850" y="1904400"/>
            <a:ext cx="2444700" cy="26283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29" name="Google Shape;329;p37"/>
          <p:cNvSpPr txBox="1">
            <a:spLocks noGrp="1"/>
          </p:cNvSpPr>
          <p:nvPr>
            <p:ph type="subTitle" idx="4"/>
          </p:nvPr>
        </p:nvSpPr>
        <p:spPr>
          <a:xfrm>
            <a:off x="3302507" y="1367825"/>
            <a:ext cx="24447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30" name="Google Shape;330;p37"/>
          <p:cNvSpPr txBox="1">
            <a:spLocks noGrp="1"/>
          </p:cNvSpPr>
          <p:nvPr>
            <p:ph type="body" idx="5"/>
          </p:nvPr>
        </p:nvSpPr>
        <p:spPr>
          <a:xfrm>
            <a:off x="6039450" y="1904400"/>
            <a:ext cx="2444700" cy="26283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31" name="Google Shape;331;p37"/>
          <p:cNvSpPr txBox="1">
            <a:spLocks noGrp="1"/>
          </p:cNvSpPr>
          <p:nvPr>
            <p:ph type="subTitle" idx="6"/>
          </p:nvPr>
        </p:nvSpPr>
        <p:spPr>
          <a:xfrm>
            <a:off x="6039103" y="1367825"/>
            <a:ext cx="24447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32" name="Google Shape;332;p37"/>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with 3 columns-v3 1 Image">
  <p:cSld name="TITLE_AND_BODY_2_1_1">
    <p:spTree>
      <p:nvGrpSpPr>
        <p:cNvPr id="1" name="Shape 333"/>
        <p:cNvGrpSpPr/>
        <p:nvPr/>
      </p:nvGrpSpPr>
      <p:grpSpPr>
        <a:xfrm>
          <a:off x="0" y="0"/>
          <a:ext cx="0" cy="0"/>
          <a:chOff x="0" y="0"/>
          <a:chExt cx="0" cy="0"/>
        </a:xfrm>
      </p:grpSpPr>
      <p:sp>
        <p:nvSpPr>
          <p:cNvPr id="334" name="Google Shape;334;p38"/>
          <p:cNvSpPr/>
          <p:nvPr/>
        </p:nvSpPr>
        <p:spPr>
          <a:xfrm>
            <a:off x="0" y="2048875"/>
            <a:ext cx="9144000" cy="30948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36" name="Google Shape;336;p38"/>
          <p:cNvSpPr txBox="1">
            <a:spLocks noGrp="1"/>
          </p:cNvSpPr>
          <p:nvPr>
            <p:ph type="body" idx="1"/>
          </p:nvPr>
        </p:nvSpPr>
        <p:spPr>
          <a:xfrm>
            <a:off x="566250" y="3437425"/>
            <a:ext cx="2444700" cy="1225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37" name="Google Shape;337;p38"/>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8" name="Google Shape;338;p38"/>
          <p:cNvSpPr txBox="1">
            <a:spLocks noGrp="1"/>
          </p:cNvSpPr>
          <p:nvPr>
            <p:ph type="subTitle" idx="2"/>
          </p:nvPr>
        </p:nvSpPr>
        <p:spPr>
          <a:xfrm>
            <a:off x="595000" y="2900850"/>
            <a:ext cx="24156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39" name="Google Shape;339;p38"/>
          <p:cNvSpPr txBox="1">
            <a:spLocks noGrp="1"/>
          </p:cNvSpPr>
          <p:nvPr>
            <p:ph type="body" idx="3"/>
          </p:nvPr>
        </p:nvSpPr>
        <p:spPr>
          <a:xfrm>
            <a:off x="3302850" y="3437425"/>
            <a:ext cx="2444700" cy="1225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0" name="Google Shape;340;p38"/>
          <p:cNvSpPr txBox="1">
            <a:spLocks noGrp="1"/>
          </p:cNvSpPr>
          <p:nvPr>
            <p:ph type="subTitle" idx="4"/>
          </p:nvPr>
        </p:nvSpPr>
        <p:spPr>
          <a:xfrm>
            <a:off x="3302507" y="2900850"/>
            <a:ext cx="24447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41" name="Google Shape;341;p38"/>
          <p:cNvSpPr txBox="1">
            <a:spLocks noGrp="1"/>
          </p:cNvSpPr>
          <p:nvPr>
            <p:ph type="body" idx="5"/>
          </p:nvPr>
        </p:nvSpPr>
        <p:spPr>
          <a:xfrm>
            <a:off x="6039450" y="3437425"/>
            <a:ext cx="2444700" cy="1225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2" name="Google Shape;342;p38"/>
          <p:cNvSpPr txBox="1">
            <a:spLocks noGrp="1"/>
          </p:cNvSpPr>
          <p:nvPr>
            <p:ph type="subTitle" idx="6"/>
          </p:nvPr>
        </p:nvSpPr>
        <p:spPr>
          <a:xfrm>
            <a:off x="6039103" y="2900850"/>
            <a:ext cx="2444700" cy="2733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9pPr>
          </a:lstStyle>
          <a:p>
            <a:endParaRPr/>
          </a:p>
        </p:txBody>
      </p:sp>
      <p:sp>
        <p:nvSpPr>
          <p:cNvPr id="343" name="Google Shape;343;p38"/>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a:spLocks noGrp="1"/>
          </p:cNvSpPr>
          <p:nvPr>
            <p:ph type="pic" idx="7"/>
          </p:nvPr>
        </p:nvSpPr>
        <p:spPr>
          <a:xfrm>
            <a:off x="595025" y="1290025"/>
            <a:ext cx="2415600" cy="1536600"/>
          </a:xfrm>
          <a:prstGeom prst="rect">
            <a:avLst/>
          </a:prstGeom>
          <a:noFill/>
          <a:ln>
            <a:noFill/>
          </a:ln>
        </p:spPr>
      </p:sp>
      <p:sp>
        <p:nvSpPr>
          <p:cNvPr id="345" name="Google Shape;345;p38"/>
          <p:cNvSpPr>
            <a:spLocks noGrp="1"/>
          </p:cNvSpPr>
          <p:nvPr>
            <p:ph type="pic" idx="8"/>
          </p:nvPr>
        </p:nvSpPr>
        <p:spPr>
          <a:xfrm>
            <a:off x="3317050" y="1290025"/>
            <a:ext cx="2415600" cy="1536600"/>
          </a:xfrm>
          <a:prstGeom prst="rect">
            <a:avLst/>
          </a:prstGeom>
          <a:noFill/>
          <a:ln>
            <a:noFill/>
          </a:ln>
        </p:spPr>
      </p:sp>
      <p:sp>
        <p:nvSpPr>
          <p:cNvPr id="346" name="Google Shape;346;p38"/>
          <p:cNvSpPr>
            <a:spLocks noGrp="1"/>
          </p:cNvSpPr>
          <p:nvPr>
            <p:ph type="pic" idx="9"/>
          </p:nvPr>
        </p:nvSpPr>
        <p:spPr>
          <a:xfrm>
            <a:off x="6054000" y="1290025"/>
            <a:ext cx="2415600" cy="15366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with 3 columns-v3">
  <p:cSld name="TITLE_AND_BODY_1_1_2">
    <p:spTree>
      <p:nvGrpSpPr>
        <p:cNvPr id="1" name="Shape 347"/>
        <p:cNvGrpSpPr/>
        <p:nvPr/>
      </p:nvGrpSpPr>
      <p:grpSpPr>
        <a:xfrm>
          <a:off x="0" y="0"/>
          <a:ext cx="0" cy="0"/>
          <a:chOff x="0" y="0"/>
          <a:chExt cx="0" cy="0"/>
        </a:xfrm>
      </p:grpSpPr>
      <p:sp>
        <p:nvSpPr>
          <p:cNvPr id="348" name="Google Shape;348;p39"/>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49" name="Google Shape;349;p39"/>
          <p:cNvSpPr txBox="1">
            <a:spLocks noGrp="1"/>
          </p:cNvSpPr>
          <p:nvPr>
            <p:ph type="sldNum" idx="12"/>
          </p:nvPr>
        </p:nvSpPr>
        <p:spPr>
          <a:xfrm>
            <a:off x="8029045"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50" name="Google Shape;350;p39"/>
          <p:cNvSpPr txBox="1">
            <a:spLocks noGrp="1"/>
          </p:cNvSpPr>
          <p:nvPr>
            <p:ph type="subTitle" idx="1"/>
          </p:nvPr>
        </p:nvSpPr>
        <p:spPr>
          <a:xfrm>
            <a:off x="571500" y="1354450"/>
            <a:ext cx="2337300" cy="2652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51" name="Google Shape;351;p39"/>
          <p:cNvSpPr txBox="1">
            <a:spLocks noGrp="1"/>
          </p:cNvSpPr>
          <p:nvPr>
            <p:ph type="subTitle" idx="2"/>
          </p:nvPr>
        </p:nvSpPr>
        <p:spPr>
          <a:xfrm>
            <a:off x="3300075" y="1354450"/>
            <a:ext cx="2337300" cy="2652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52" name="Google Shape;352;p39"/>
          <p:cNvSpPr txBox="1">
            <a:spLocks noGrp="1"/>
          </p:cNvSpPr>
          <p:nvPr>
            <p:ph type="subTitle" idx="3"/>
          </p:nvPr>
        </p:nvSpPr>
        <p:spPr>
          <a:xfrm>
            <a:off x="6028825" y="1354450"/>
            <a:ext cx="2337300" cy="265200"/>
          </a:xfrm>
          <a:prstGeom prst="rect">
            <a:avLst/>
          </a:prstGeom>
        </p:spPr>
        <p:txBody>
          <a:bodyPr spcFirstLastPara="1" wrap="square" lIns="68575" tIns="68575" rIns="68575" bIns="68575" anchor="t" anchorCtr="0">
            <a:noAutofit/>
          </a:bodyPr>
          <a:lstStyle>
            <a:lvl1pPr lvl="0">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1pPr>
            <a:lvl2pPr lvl="1">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53" name="Google Shape;353;p39"/>
          <p:cNvSpPr txBox="1">
            <a:spLocks noGrp="1"/>
          </p:cNvSpPr>
          <p:nvPr>
            <p:ph type="body" idx="4"/>
          </p:nvPr>
        </p:nvSpPr>
        <p:spPr>
          <a:xfrm>
            <a:off x="571350" y="1925400"/>
            <a:ext cx="2337300" cy="2110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4" name="Google Shape;354;p39"/>
          <p:cNvSpPr txBox="1">
            <a:spLocks noGrp="1"/>
          </p:cNvSpPr>
          <p:nvPr>
            <p:ph type="body" idx="5"/>
          </p:nvPr>
        </p:nvSpPr>
        <p:spPr>
          <a:xfrm>
            <a:off x="3300075" y="1925400"/>
            <a:ext cx="2337300" cy="2110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5" name="Google Shape;355;p39"/>
          <p:cNvSpPr txBox="1">
            <a:spLocks noGrp="1"/>
          </p:cNvSpPr>
          <p:nvPr>
            <p:ph type="body" idx="6"/>
          </p:nvPr>
        </p:nvSpPr>
        <p:spPr>
          <a:xfrm>
            <a:off x="6028825" y="1925400"/>
            <a:ext cx="2337300" cy="21108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6" name="Google Shape;356;p39"/>
          <p:cNvSpPr/>
          <p:nvPr/>
        </p:nvSpPr>
        <p:spPr>
          <a:xfrm rot="10800000">
            <a:off x="1730325" y="3725275"/>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rot="10800000">
            <a:off x="112625" y="3686725"/>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85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with 3 items on timeline">
  <p:cSld name="MAIN_POINT_2_2">
    <p:spTree>
      <p:nvGrpSpPr>
        <p:cNvPr id="1" name="Shape 358"/>
        <p:cNvGrpSpPr/>
        <p:nvPr/>
      </p:nvGrpSpPr>
      <p:grpSpPr>
        <a:xfrm>
          <a:off x="0" y="0"/>
          <a:ext cx="0" cy="0"/>
          <a:chOff x="0" y="0"/>
          <a:chExt cx="0" cy="0"/>
        </a:xfrm>
      </p:grpSpPr>
      <p:sp>
        <p:nvSpPr>
          <p:cNvPr id="359" name="Google Shape;359;p40"/>
          <p:cNvSpPr txBox="1">
            <a:spLocks noGrp="1"/>
          </p:cNvSpPr>
          <p:nvPr>
            <p:ph type="title"/>
          </p:nvPr>
        </p:nvSpPr>
        <p:spPr>
          <a:xfrm>
            <a:off x="313400" y="445025"/>
            <a:ext cx="7801500" cy="3936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60" name="Google Shape;360;p40"/>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61" name="Google Shape;361;p40"/>
          <p:cNvSpPr txBox="1">
            <a:spLocks noGrp="1"/>
          </p:cNvSpPr>
          <p:nvPr>
            <p:ph type="body" idx="1"/>
          </p:nvPr>
        </p:nvSpPr>
        <p:spPr>
          <a:xfrm>
            <a:off x="2691100" y="2581050"/>
            <a:ext cx="5423700" cy="504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62" name="Google Shape;362;p40"/>
          <p:cNvSpPr txBox="1">
            <a:spLocks noGrp="1"/>
          </p:cNvSpPr>
          <p:nvPr>
            <p:ph type="body" idx="2"/>
          </p:nvPr>
        </p:nvSpPr>
        <p:spPr>
          <a:xfrm>
            <a:off x="2679475" y="1478314"/>
            <a:ext cx="5423700" cy="4845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63" name="Google Shape;363;p40"/>
          <p:cNvSpPr txBox="1">
            <a:spLocks noGrp="1"/>
          </p:cNvSpPr>
          <p:nvPr>
            <p:ph type="body" idx="3"/>
          </p:nvPr>
        </p:nvSpPr>
        <p:spPr>
          <a:xfrm>
            <a:off x="2691100" y="3654544"/>
            <a:ext cx="5423700" cy="504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364" name="Google Shape;364;p40"/>
          <p:cNvCxnSpPr/>
          <p:nvPr/>
        </p:nvCxnSpPr>
        <p:spPr>
          <a:xfrm>
            <a:off x="2366100" y="1384225"/>
            <a:ext cx="0" cy="3211800"/>
          </a:xfrm>
          <a:prstGeom prst="straightConnector1">
            <a:avLst/>
          </a:prstGeom>
          <a:noFill/>
          <a:ln w="9525" cap="flat" cmpd="sng">
            <a:solidFill>
              <a:schemeClr val="accent4"/>
            </a:solidFill>
            <a:prstDash val="dash"/>
            <a:round/>
            <a:headEnd type="none" w="med" len="med"/>
            <a:tailEnd type="none" w="med" len="med"/>
          </a:ln>
        </p:spPr>
      </p:cxnSp>
      <p:sp>
        <p:nvSpPr>
          <p:cNvPr id="365" name="Google Shape;365;p40"/>
          <p:cNvSpPr/>
          <p:nvPr/>
        </p:nvSpPr>
        <p:spPr>
          <a:xfrm>
            <a:off x="2289750" y="165077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2289750" y="2737600"/>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2289750" y="382442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txBox="1">
            <a:spLocks noGrp="1"/>
          </p:cNvSpPr>
          <p:nvPr>
            <p:ph type="subTitle" idx="4"/>
          </p:nvPr>
        </p:nvSpPr>
        <p:spPr>
          <a:xfrm>
            <a:off x="313400" y="2645150"/>
            <a:ext cx="18867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369" name="Google Shape;369;p40"/>
          <p:cNvSpPr txBox="1">
            <a:spLocks noGrp="1"/>
          </p:cNvSpPr>
          <p:nvPr>
            <p:ph type="subTitle" idx="5"/>
          </p:nvPr>
        </p:nvSpPr>
        <p:spPr>
          <a:xfrm>
            <a:off x="313400" y="1540800"/>
            <a:ext cx="18867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70" name="Google Shape;370;p40"/>
          <p:cNvSpPr txBox="1">
            <a:spLocks noGrp="1"/>
          </p:cNvSpPr>
          <p:nvPr>
            <p:ph type="subTitle" idx="6"/>
          </p:nvPr>
        </p:nvSpPr>
        <p:spPr>
          <a:xfrm>
            <a:off x="313400" y="3736525"/>
            <a:ext cx="18867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371" name="Google Shape;371;p40"/>
          <p:cNvSpPr/>
          <p:nvPr/>
        </p:nvSpPr>
        <p:spPr>
          <a:xfrm>
            <a:off x="8582548" y="0"/>
            <a:ext cx="5778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with 3 items on timeline v2">
  <p:cSld name="MAIN_POINT_2_2_1">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566250" y="445025"/>
            <a:ext cx="8012100" cy="932100"/>
          </a:xfrm>
          <a:prstGeom prst="rect">
            <a:avLst/>
          </a:prstGeom>
        </p:spPr>
        <p:txBody>
          <a:bodyPr spcFirstLastPara="1" wrap="square" lIns="68575" tIns="68575" rIns="68575" bIns="68575" anchor="t" anchorCtr="0">
            <a:noAutofit/>
          </a:bodyPr>
          <a:lstStyle>
            <a:lvl1pPr lvl="0" algn="ctr">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4" name="Google Shape;374;p41"/>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75" name="Google Shape;375;p41"/>
          <p:cNvSpPr txBox="1">
            <a:spLocks noGrp="1"/>
          </p:cNvSpPr>
          <p:nvPr>
            <p:ph type="body" idx="1"/>
          </p:nvPr>
        </p:nvSpPr>
        <p:spPr>
          <a:xfrm>
            <a:off x="607550" y="1871725"/>
            <a:ext cx="1722000" cy="1281600"/>
          </a:xfrm>
          <a:prstGeom prst="rect">
            <a:avLst/>
          </a:prstGeom>
        </p:spPr>
        <p:txBody>
          <a:bodyPr spcFirstLastPara="1" wrap="square" lIns="68575" tIns="68575" rIns="68575" bIns="68575" anchor="b"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cxnSp>
        <p:nvCxnSpPr>
          <p:cNvPr id="376" name="Google Shape;376;p41"/>
          <p:cNvCxnSpPr/>
          <p:nvPr/>
        </p:nvCxnSpPr>
        <p:spPr>
          <a:xfrm>
            <a:off x="567850" y="3366550"/>
            <a:ext cx="8012100" cy="0"/>
          </a:xfrm>
          <a:prstGeom prst="straightConnector1">
            <a:avLst/>
          </a:prstGeom>
          <a:noFill/>
          <a:ln w="9525" cap="flat" cmpd="sng">
            <a:solidFill>
              <a:schemeClr val="lt2"/>
            </a:solidFill>
            <a:prstDash val="dash"/>
            <a:round/>
            <a:headEnd type="none" w="med" len="med"/>
            <a:tailEnd type="none" w="med" len="med"/>
          </a:ln>
        </p:spPr>
      </p:cxnSp>
      <p:sp>
        <p:nvSpPr>
          <p:cNvPr id="377" name="Google Shape;377;p41"/>
          <p:cNvSpPr/>
          <p:nvPr/>
        </p:nvSpPr>
        <p:spPr>
          <a:xfrm>
            <a:off x="4495650" y="3290200"/>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1392200" y="3290200"/>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7599100" y="331762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txBox="1">
            <a:spLocks noGrp="1"/>
          </p:cNvSpPr>
          <p:nvPr>
            <p:ph type="body" idx="2"/>
          </p:nvPr>
        </p:nvSpPr>
        <p:spPr>
          <a:xfrm>
            <a:off x="3711000" y="1871725"/>
            <a:ext cx="1722000" cy="1281600"/>
          </a:xfrm>
          <a:prstGeom prst="rect">
            <a:avLst/>
          </a:prstGeom>
        </p:spPr>
        <p:txBody>
          <a:bodyPr spcFirstLastPara="1" wrap="square" lIns="68575" tIns="68575" rIns="68575" bIns="68575" anchor="b"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381" name="Google Shape;381;p41"/>
          <p:cNvSpPr txBox="1">
            <a:spLocks noGrp="1"/>
          </p:cNvSpPr>
          <p:nvPr>
            <p:ph type="body" idx="3"/>
          </p:nvPr>
        </p:nvSpPr>
        <p:spPr>
          <a:xfrm>
            <a:off x="6814450" y="1871725"/>
            <a:ext cx="1722000" cy="1281600"/>
          </a:xfrm>
          <a:prstGeom prst="rect">
            <a:avLst/>
          </a:prstGeom>
        </p:spPr>
        <p:txBody>
          <a:bodyPr spcFirstLastPara="1" wrap="square" lIns="68575" tIns="68575" rIns="68575" bIns="68575" anchor="b"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382" name="Google Shape;382;p41"/>
          <p:cNvSpPr txBox="1">
            <a:spLocks noGrp="1"/>
          </p:cNvSpPr>
          <p:nvPr>
            <p:ph type="subTitle" idx="4"/>
          </p:nvPr>
        </p:nvSpPr>
        <p:spPr>
          <a:xfrm>
            <a:off x="258100" y="3623450"/>
            <a:ext cx="2421000" cy="3285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2pPr>
            <a:lvl3pPr lvl="2"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3pPr>
            <a:lvl4pPr lvl="3"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4pPr>
            <a:lvl5pPr lvl="4"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5pPr>
            <a:lvl6pPr lvl="5"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6pPr>
            <a:lvl7pPr lvl="6"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7pPr>
            <a:lvl8pPr lvl="7"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8pPr>
            <a:lvl9pPr lvl="8"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9pPr>
          </a:lstStyle>
          <a:p>
            <a:endParaRPr/>
          </a:p>
        </p:txBody>
      </p:sp>
      <p:sp>
        <p:nvSpPr>
          <p:cNvPr id="383" name="Google Shape;383;p41"/>
          <p:cNvSpPr txBox="1">
            <a:spLocks noGrp="1"/>
          </p:cNvSpPr>
          <p:nvPr>
            <p:ph type="subTitle" idx="5"/>
          </p:nvPr>
        </p:nvSpPr>
        <p:spPr>
          <a:xfrm>
            <a:off x="3361498" y="3623450"/>
            <a:ext cx="2421000" cy="3285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2pPr>
            <a:lvl3pPr lvl="2"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3pPr>
            <a:lvl4pPr lvl="3"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4pPr>
            <a:lvl5pPr lvl="4"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5pPr>
            <a:lvl6pPr lvl="5"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6pPr>
            <a:lvl7pPr lvl="6"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7pPr>
            <a:lvl8pPr lvl="7"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8pPr>
            <a:lvl9pPr lvl="8"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9pPr>
          </a:lstStyle>
          <a:p>
            <a:endParaRPr/>
          </a:p>
        </p:txBody>
      </p:sp>
      <p:sp>
        <p:nvSpPr>
          <p:cNvPr id="384" name="Google Shape;384;p41"/>
          <p:cNvSpPr txBox="1">
            <a:spLocks noGrp="1"/>
          </p:cNvSpPr>
          <p:nvPr>
            <p:ph type="subTitle" idx="6"/>
          </p:nvPr>
        </p:nvSpPr>
        <p:spPr>
          <a:xfrm>
            <a:off x="6464948" y="3623450"/>
            <a:ext cx="2421000" cy="3285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2pPr>
            <a:lvl3pPr lvl="2"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3pPr>
            <a:lvl4pPr lvl="3"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4pPr>
            <a:lvl5pPr lvl="4"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5pPr>
            <a:lvl6pPr lvl="5"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6pPr>
            <a:lvl7pPr lvl="6"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7pPr>
            <a:lvl8pPr lvl="7"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8pPr>
            <a:lvl9pPr lvl="8" algn="ct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lide with 3 key metrics">
  <p:cSld name="TITLE_AND_BODY_1_2_1">
    <p:spTree>
      <p:nvGrpSpPr>
        <p:cNvPr id="1" name="Shape 385"/>
        <p:cNvGrpSpPr/>
        <p:nvPr/>
      </p:nvGrpSpPr>
      <p:grpSpPr>
        <a:xfrm>
          <a:off x="0" y="0"/>
          <a:ext cx="0" cy="0"/>
          <a:chOff x="0" y="0"/>
          <a:chExt cx="0" cy="0"/>
        </a:xfrm>
      </p:grpSpPr>
      <p:sp>
        <p:nvSpPr>
          <p:cNvPr id="386" name="Google Shape;386;p42"/>
          <p:cNvSpPr/>
          <p:nvPr/>
        </p:nvSpPr>
        <p:spPr>
          <a:xfrm>
            <a:off x="0" y="1160525"/>
            <a:ext cx="9144000" cy="39831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88" name="Google Shape;388;p42"/>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89" name="Google Shape;389;p42"/>
          <p:cNvSpPr txBox="1">
            <a:spLocks noGrp="1"/>
          </p:cNvSpPr>
          <p:nvPr>
            <p:ph type="body" idx="1"/>
          </p:nvPr>
        </p:nvSpPr>
        <p:spPr>
          <a:xfrm>
            <a:off x="566250" y="2376000"/>
            <a:ext cx="20901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0" name="Google Shape;390;p42"/>
          <p:cNvSpPr txBox="1">
            <a:spLocks noGrp="1"/>
          </p:cNvSpPr>
          <p:nvPr>
            <p:ph type="body" idx="2"/>
          </p:nvPr>
        </p:nvSpPr>
        <p:spPr>
          <a:xfrm>
            <a:off x="3464701" y="2377550"/>
            <a:ext cx="22215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1" name="Google Shape;391;p42"/>
          <p:cNvSpPr txBox="1">
            <a:spLocks noGrp="1"/>
          </p:cNvSpPr>
          <p:nvPr>
            <p:ph type="body" idx="3"/>
          </p:nvPr>
        </p:nvSpPr>
        <p:spPr>
          <a:xfrm>
            <a:off x="6428851" y="2377550"/>
            <a:ext cx="22215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2" name="Google Shape;392;p42"/>
          <p:cNvSpPr txBox="1">
            <a:spLocks noGrp="1"/>
          </p:cNvSpPr>
          <p:nvPr>
            <p:ph type="subTitle" idx="4"/>
          </p:nvPr>
        </p:nvSpPr>
        <p:spPr>
          <a:xfrm>
            <a:off x="566250" y="1803600"/>
            <a:ext cx="20901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393" name="Google Shape;393;p42"/>
          <p:cNvSpPr txBox="1">
            <a:spLocks noGrp="1"/>
          </p:cNvSpPr>
          <p:nvPr>
            <p:ph type="subTitle" idx="5"/>
          </p:nvPr>
        </p:nvSpPr>
        <p:spPr>
          <a:xfrm>
            <a:off x="3464688" y="1803600"/>
            <a:ext cx="22215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394" name="Google Shape;394;p42"/>
          <p:cNvSpPr txBox="1">
            <a:spLocks noGrp="1"/>
          </p:cNvSpPr>
          <p:nvPr>
            <p:ph type="subTitle" idx="6"/>
          </p:nvPr>
        </p:nvSpPr>
        <p:spPr>
          <a:xfrm>
            <a:off x="6428838" y="1803600"/>
            <a:ext cx="22215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395" name="Google Shape;395;p42"/>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with 2 key metrics">
  <p:cSld name="TITLE_AND_BODY_1_2_1_4">
    <p:spTree>
      <p:nvGrpSpPr>
        <p:cNvPr id="1" name="Shape 396"/>
        <p:cNvGrpSpPr/>
        <p:nvPr/>
      </p:nvGrpSpPr>
      <p:grpSpPr>
        <a:xfrm>
          <a:off x="0" y="0"/>
          <a:ext cx="0" cy="0"/>
          <a:chOff x="0" y="0"/>
          <a:chExt cx="0" cy="0"/>
        </a:xfrm>
      </p:grpSpPr>
      <p:sp>
        <p:nvSpPr>
          <p:cNvPr id="397" name="Google Shape;397;p43"/>
          <p:cNvSpPr/>
          <p:nvPr/>
        </p:nvSpPr>
        <p:spPr>
          <a:xfrm>
            <a:off x="0" y="1160525"/>
            <a:ext cx="9144000" cy="39831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399" name="Google Shape;399;p43"/>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00" name="Google Shape;400;p43"/>
          <p:cNvSpPr txBox="1">
            <a:spLocks noGrp="1"/>
          </p:cNvSpPr>
          <p:nvPr>
            <p:ph type="body" idx="1"/>
          </p:nvPr>
        </p:nvSpPr>
        <p:spPr>
          <a:xfrm>
            <a:off x="1253788" y="2376000"/>
            <a:ext cx="25569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1" name="Google Shape;401;p43"/>
          <p:cNvSpPr txBox="1">
            <a:spLocks noGrp="1"/>
          </p:cNvSpPr>
          <p:nvPr>
            <p:ph type="body" idx="2"/>
          </p:nvPr>
        </p:nvSpPr>
        <p:spPr>
          <a:xfrm>
            <a:off x="5172503" y="2377550"/>
            <a:ext cx="2717700" cy="1739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2" name="Google Shape;402;p43"/>
          <p:cNvSpPr txBox="1">
            <a:spLocks noGrp="1"/>
          </p:cNvSpPr>
          <p:nvPr>
            <p:ph type="subTitle" idx="3"/>
          </p:nvPr>
        </p:nvSpPr>
        <p:spPr>
          <a:xfrm>
            <a:off x="1253788" y="1803600"/>
            <a:ext cx="25569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03" name="Google Shape;403;p43"/>
          <p:cNvSpPr txBox="1">
            <a:spLocks noGrp="1"/>
          </p:cNvSpPr>
          <p:nvPr>
            <p:ph type="subTitle" idx="4"/>
          </p:nvPr>
        </p:nvSpPr>
        <p:spPr>
          <a:xfrm>
            <a:off x="5172487" y="1803600"/>
            <a:ext cx="2717700" cy="5049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04" name="Google Shape;404;p43"/>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with 3 key metrics v2">
  <p:cSld name="TITLE_AND_BODY_1_2_1_3">
    <p:spTree>
      <p:nvGrpSpPr>
        <p:cNvPr id="1" name="Shape 405"/>
        <p:cNvGrpSpPr/>
        <p:nvPr/>
      </p:nvGrpSpPr>
      <p:grpSpPr>
        <a:xfrm>
          <a:off x="0" y="0"/>
          <a:ext cx="0" cy="0"/>
          <a:chOff x="0" y="0"/>
          <a:chExt cx="0" cy="0"/>
        </a:xfrm>
      </p:grpSpPr>
      <p:sp>
        <p:nvSpPr>
          <p:cNvPr id="406" name="Google Shape;406;p44"/>
          <p:cNvSpPr/>
          <p:nvPr/>
        </p:nvSpPr>
        <p:spPr>
          <a:xfrm rot="10800000">
            <a:off x="1489475" y="4020875"/>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rot="10800000">
            <a:off x="-128225" y="3982325"/>
            <a:ext cx="1370100" cy="13701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569625" y="1377275"/>
            <a:ext cx="2575500" cy="28758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410" name="Google Shape;410;p44"/>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11" name="Google Shape;411;p44"/>
          <p:cNvSpPr txBox="1">
            <a:spLocks noGrp="1"/>
          </p:cNvSpPr>
          <p:nvPr>
            <p:ph type="body" idx="1"/>
          </p:nvPr>
        </p:nvSpPr>
        <p:spPr>
          <a:xfrm>
            <a:off x="821800" y="2449762"/>
            <a:ext cx="20901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2" name="Google Shape;412;p44"/>
          <p:cNvSpPr/>
          <p:nvPr/>
        </p:nvSpPr>
        <p:spPr>
          <a:xfrm>
            <a:off x="3287700" y="1377275"/>
            <a:ext cx="2575500" cy="28758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6005750" y="1377275"/>
            <a:ext cx="2575500" cy="28758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txBox="1">
            <a:spLocks noGrp="1"/>
          </p:cNvSpPr>
          <p:nvPr>
            <p:ph type="body" idx="2"/>
          </p:nvPr>
        </p:nvSpPr>
        <p:spPr>
          <a:xfrm>
            <a:off x="3530388" y="2449762"/>
            <a:ext cx="20901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5" name="Google Shape;415;p44"/>
          <p:cNvSpPr txBox="1">
            <a:spLocks noGrp="1"/>
          </p:cNvSpPr>
          <p:nvPr>
            <p:ph type="body" idx="3"/>
          </p:nvPr>
        </p:nvSpPr>
        <p:spPr>
          <a:xfrm>
            <a:off x="6238988" y="2449762"/>
            <a:ext cx="20901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6" name="Google Shape;416;p44"/>
          <p:cNvSpPr/>
          <p:nvPr/>
        </p:nvSpPr>
        <p:spPr>
          <a:xfrm>
            <a:off x="566250" y="1377275"/>
            <a:ext cx="2575500" cy="57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7" name="Google Shape;417;p44"/>
          <p:cNvSpPr txBox="1">
            <a:spLocks noGrp="1"/>
          </p:cNvSpPr>
          <p:nvPr>
            <p:ph type="subTitle" idx="4"/>
          </p:nvPr>
        </p:nvSpPr>
        <p:spPr>
          <a:xfrm>
            <a:off x="821800" y="1937950"/>
            <a:ext cx="20901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18" name="Google Shape;418;p44"/>
          <p:cNvSpPr txBox="1">
            <a:spLocks noGrp="1"/>
          </p:cNvSpPr>
          <p:nvPr>
            <p:ph type="subTitle" idx="5"/>
          </p:nvPr>
        </p:nvSpPr>
        <p:spPr>
          <a:xfrm>
            <a:off x="3530388" y="1937950"/>
            <a:ext cx="20901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19" name="Google Shape;419;p44"/>
          <p:cNvSpPr txBox="1">
            <a:spLocks noGrp="1"/>
          </p:cNvSpPr>
          <p:nvPr>
            <p:ph type="subTitle" idx="6"/>
          </p:nvPr>
        </p:nvSpPr>
        <p:spPr>
          <a:xfrm>
            <a:off x="6238988" y="1937950"/>
            <a:ext cx="20901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20" name="Google Shape;420;p44"/>
          <p:cNvSpPr/>
          <p:nvPr/>
        </p:nvSpPr>
        <p:spPr>
          <a:xfrm>
            <a:off x="3286000" y="1377275"/>
            <a:ext cx="2575500" cy="57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1" name="Google Shape;421;p44"/>
          <p:cNvSpPr/>
          <p:nvPr/>
        </p:nvSpPr>
        <p:spPr>
          <a:xfrm>
            <a:off x="6005775" y="1377275"/>
            <a:ext cx="2575500" cy="570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lide with 3 key metrics v4">
  <p:cSld name="TITLE_AND_BODY_1_2_1_1_2">
    <p:spTree>
      <p:nvGrpSpPr>
        <p:cNvPr id="1" name="Shape 422"/>
        <p:cNvGrpSpPr/>
        <p:nvPr/>
      </p:nvGrpSpPr>
      <p:grpSpPr>
        <a:xfrm>
          <a:off x="0" y="0"/>
          <a:ext cx="0" cy="0"/>
          <a:chOff x="0" y="0"/>
          <a:chExt cx="0" cy="0"/>
        </a:xfrm>
      </p:grpSpPr>
      <p:sp>
        <p:nvSpPr>
          <p:cNvPr id="423" name="Google Shape;423;p45"/>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dk2"/>
              </a:buClr>
              <a:buSzPts val="2000"/>
              <a:buNone/>
              <a:defRPr>
                <a:solidFill>
                  <a:schemeClr val="dk2"/>
                </a:solidFill>
              </a:defRPr>
            </a:lvl1pPr>
            <a:lvl2pPr lvl="1" algn="ctr">
              <a:spcBef>
                <a:spcPts val="0"/>
              </a:spcBef>
              <a:spcAft>
                <a:spcPts val="0"/>
              </a:spcAft>
              <a:buClr>
                <a:schemeClr val="dk2"/>
              </a:buClr>
              <a:buSzPts val="2000"/>
              <a:buNone/>
              <a:defRPr>
                <a:solidFill>
                  <a:schemeClr val="dk2"/>
                </a:solidFill>
              </a:defRPr>
            </a:lvl2pPr>
            <a:lvl3pPr lvl="2" algn="ctr">
              <a:spcBef>
                <a:spcPts val="0"/>
              </a:spcBef>
              <a:spcAft>
                <a:spcPts val="0"/>
              </a:spcAft>
              <a:buClr>
                <a:schemeClr val="dk2"/>
              </a:buClr>
              <a:buSzPts val="2000"/>
              <a:buNone/>
              <a:defRPr>
                <a:solidFill>
                  <a:schemeClr val="dk2"/>
                </a:solidFill>
              </a:defRPr>
            </a:lvl3pPr>
            <a:lvl4pPr lvl="3" algn="ctr">
              <a:spcBef>
                <a:spcPts val="0"/>
              </a:spcBef>
              <a:spcAft>
                <a:spcPts val="0"/>
              </a:spcAft>
              <a:buClr>
                <a:schemeClr val="dk2"/>
              </a:buClr>
              <a:buSzPts val="2000"/>
              <a:buNone/>
              <a:defRPr>
                <a:solidFill>
                  <a:schemeClr val="dk2"/>
                </a:solidFill>
              </a:defRPr>
            </a:lvl4pPr>
            <a:lvl5pPr lvl="4" algn="ctr">
              <a:spcBef>
                <a:spcPts val="0"/>
              </a:spcBef>
              <a:spcAft>
                <a:spcPts val="0"/>
              </a:spcAft>
              <a:buClr>
                <a:schemeClr val="dk2"/>
              </a:buClr>
              <a:buSzPts val="2000"/>
              <a:buNone/>
              <a:defRPr>
                <a:solidFill>
                  <a:schemeClr val="dk2"/>
                </a:solidFill>
              </a:defRPr>
            </a:lvl5pPr>
            <a:lvl6pPr lvl="5" algn="ctr">
              <a:spcBef>
                <a:spcPts val="0"/>
              </a:spcBef>
              <a:spcAft>
                <a:spcPts val="0"/>
              </a:spcAft>
              <a:buClr>
                <a:schemeClr val="dk2"/>
              </a:buClr>
              <a:buSzPts val="2000"/>
              <a:buNone/>
              <a:defRPr>
                <a:solidFill>
                  <a:schemeClr val="dk2"/>
                </a:solidFill>
              </a:defRPr>
            </a:lvl6pPr>
            <a:lvl7pPr lvl="6" algn="ctr">
              <a:spcBef>
                <a:spcPts val="0"/>
              </a:spcBef>
              <a:spcAft>
                <a:spcPts val="0"/>
              </a:spcAft>
              <a:buClr>
                <a:schemeClr val="dk2"/>
              </a:buClr>
              <a:buSzPts val="2000"/>
              <a:buNone/>
              <a:defRPr>
                <a:solidFill>
                  <a:schemeClr val="dk2"/>
                </a:solidFill>
              </a:defRPr>
            </a:lvl7pPr>
            <a:lvl8pPr lvl="7" algn="ctr">
              <a:spcBef>
                <a:spcPts val="0"/>
              </a:spcBef>
              <a:spcAft>
                <a:spcPts val="0"/>
              </a:spcAft>
              <a:buClr>
                <a:schemeClr val="dk2"/>
              </a:buClr>
              <a:buSzPts val="2000"/>
              <a:buNone/>
              <a:defRPr>
                <a:solidFill>
                  <a:schemeClr val="dk2"/>
                </a:solidFill>
              </a:defRPr>
            </a:lvl8pPr>
            <a:lvl9pPr lvl="8" algn="ctr">
              <a:spcBef>
                <a:spcPts val="0"/>
              </a:spcBef>
              <a:spcAft>
                <a:spcPts val="0"/>
              </a:spcAft>
              <a:buClr>
                <a:schemeClr val="dk2"/>
              </a:buClr>
              <a:buSzPts val="2000"/>
              <a:buNone/>
              <a:defRPr>
                <a:solidFill>
                  <a:schemeClr val="dk2"/>
                </a:solidFill>
              </a:defRPr>
            </a:lvl9pPr>
          </a:lstStyle>
          <a:p>
            <a:endParaRPr/>
          </a:p>
        </p:txBody>
      </p:sp>
      <p:sp>
        <p:nvSpPr>
          <p:cNvPr id="424" name="Google Shape;424;p45"/>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25" name="Google Shape;425;p45"/>
          <p:cNvSpPr txBox="1">
            <a:spLocks noGrp="1"/>
          </p:cNvSpPr>
          <p:nvPr>
            <p:ph type="body" idx="1"/>
          </p:nvPr>
        </p:nvSpPr>
        <p:spPr>
          <a:xfrm>
            <a:off x="663050" y="2816837"/>
            <a:ext cx="20901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26" name="Google Shape;426;p45"/>
          <p:cNvSpPr txBox="1">
            <a:spLocks noGrp="1"/>
          </p:cNvSpPr>
          <p:nvPr>
            <p:ph type="body" idx="2"/>
          </p:nvPr>
        </p:nvSpPr>
        <p:spPr>
          <a:xfrm>
            <a:off x="3526950" y="2816837"/>
            <a:ext cx="20901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27" name="Google Shape;427;p45"/>
          <p:cNvSpPr txBox="1">
            <a:spLocks noGrp="1"/>
          </p:cNvSpPr>
          <p:nvPr>
            <p:ph type="body" idx="3"/>
          </p:nvPr>
        </p:nvSpPr>
        <p:spPr>
          <a:xfrm>
            <a:off x="6390850" y="2816837"/>
            <a:ext cx="20901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28" name="Google Shape;428;p45"/>
          <p:cNvSpPr txBox="1">
            <a:spLocks noGrp="1"/>
          </p:cNvSpPr>
          <p:nvPr>
            <p:ph type="subTitle" idx="4"/>
          </p:nvPr>
        </p:nvSpPr>
        <p:spPr>
          <a:xfrm>
            <a:off x="1091900" y="18277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29" name="Google Shape;429;p45"/>
          <p:cNvSpPr txBox="1">
            <a:spLocks noGrp="1"/>
          </p:cNvSpPr>
          <p:nvPr>
            <p:ph type="subTitle" idx="5"/>
          </p:nvPr>
        </p:nvSpPr>
        <p:spPr>
          <a:xfrm>
            <a:off x="3955800" y="18277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30" name="Google Shape;430;p45"/>
          <p:cNvSpPr txBox="1">
            <a:spLocks noGrp="1"/>
          </p:cNvSpPr>
          <p:nvPr>
            <p:ph type="subTitle" idx="6"/>
          </p:nvPr>
        </p:nvSpPr>
        <p:spPr>
          <a:xfrm>
            <a:off x="6819700" y="18277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ide with 3 paragraphs">
  <p:cSld name="TITLE_AND_BODY_1_1_1_1_1">
    <p:spTree>
      <p:nvGrpSpPr>
        <p:cNvPr id="1" name="Shape 431"/>
        <p:cNvGrpSpPr/>
        <p:nvPr/>
      </p:nvGrpSpPr>
      <p:grpSpPr>
        <a:xfrm>
          <a:off x="0" y="0"/>
          <a:ext cx="0" cy="0"/>
          <a:chOff x="0" y="0"/>
          <a:chExt cx="0" cy="0"/>
        </a:xfrm>
      </p:grpSpPr>
      <p:sp>
        <p:nvSpPr>
          <p:cNvPr id="432" name="Google Shape;432;p46"/>
          <p:cNvSpPr/>
          <p:nvPr/>
        </p:nvSpPr>
        <p:spPr>
          <a:xfrm>
            <a:off x="645900" y="1380257"/>
            <a:ext cx="2418600" cy="663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6079500" y="1380202"/>
            <a:ext cx="2418600" cy="663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46"/>
          <p:cNvSpPr/>
          <p:nvPr/>
        </p:nvSpPr>
        <p:spPr>
          <a:xfrm>
            <a:off x="3358950" y="1380202"/>
            <a:ext cx="2418600" cy="663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5" name="Google Shape;435;p46"/>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36" name="Google Shape;436;p46"/>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37" name="Google Shape;437;p46"/>
          <p:cNvSpPr txBox="1">
            <a:spLocks noGrp="1"/>
          </p:cNvSpPr>
          <p:nvPr>
            <p:ph type="body" idx="1"/>
          </p:nvPr>
        </p:nvSpPr>
        <p:spPr>
          <a:xfrm>
            <a:off x="645900" y="1594925"/>
            <a:ext cx="2418600" cy="2188200"/>
          </a:xfrm>
          <a:prstGeom prst="rect">
            <a:avLst/>
          </a:prstGeom>
        </p:spPr>
        <p:txBody>
          <a:bodyPr spcFirstLastPara="1" wrap="square" lIns="91425" tIns="91425" rIns="167400"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38" name="Google Shape;438;p46"/>
          <p:cNvSpPr txBox="1">
            <a:spLocks noGrp="1"/>
          </p:cNvSpPr>
          <p:nvPr>
            <p:ph type="body" idx="2"/>
          </p:nvPr>
        </p:nvSpPr>
        <p:spPr>
          <a:xfrm>
            <a:off x="3358950" y="1594950"/>
            <a:ext cx="2418600" cy="2188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39" name="Google Shape;439;p46"/>
          <p:cNvSpPr txBox="1">
            <a:spLocks noGrp="1"/>
          </p:cNvSpPr>
          <p:nvPr>
            <p:ph type="body" idx="3"/>
          </p:nvPr>
        </p:nvSpPr>
        <p:spPr>
          <a:xfrm>
            <a:off x="6079500" y="1594950"/>
            <a:ext cx="2418600" cy="21882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40" name="Google Shape;440;p46"/>
          <p:cNvSpPr/>
          <p:nvPr/>
        </p:nvSpPr>
        <p:spPr>
          <a:xfrm>
            <a:off x="85650" y="8565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257">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with 4 items on timeline 1">
  <p:cSld name="MAIN_POINT_2_2_2">
    <p:spTree>
      <p:nvGrpSpPr>
        <p:cNvPr id="1" name="Shape 441"/>
        <p:cNvGrpSpPr/>
        <p:nvPr/>
      </p:nvGrpSpPr>
      <p:grpSpPr>
        <a:xfrm>
          <a:off x="0" y="0"/>
          <a:ext cx="0" cy="0"/>
          <a:chOff x="0" y="0"/>
          <a:chExt cx="0" cy="0"/>
        </a:xfrm>
      </p:grpSpPr>
      <p:sp>
        <p:nvSpPr>
          <p:cNvPr id="442" name="Google Shape;442;p47"/>
          <p:cNvSpPr txBox="1">
            <a:spLocks noGrp="1"/>
          </p:cNvSpPr>
          <p:nvPr>
            <p:ph type="title"/>
          </p:nvPr>
        </p:nvSpPr>
        <p:spPr>
          <a:xfrm>
            <a:off x="278250" y="445025"/>
            <a:ext cx="7803600" cy="4758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43" name="Google Shape;443;p47"/>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44" name="Google Shape;444;p47"/>
          <p:cNvSpPr txBox="1">
            <a:spLocks noGrp="1"/>
          </p:cNvSpPr>
          <p:nvPr>
            <p:ph type="body" idx="1"/>
          </p:nvPr>
        </p:nvSpPr>
        <p:spPr>
          <a:xfrm>
            <a:off x="2691118" y="1237550"/>
            <a:ext cx="5390700" cy="663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45" name="Google Shape;445;p47"/>
          <p:cNvSpPr txBox="1">
            <a:spLocks noGrp="1"/>
          </p:cNvSpPr>
          <p:nvPr>
            <p:ph type="body" idx="2"/>
          </p:nvPr>
        </p:nvSpPr>
        <p:spPr>
          <a:xfrm>
            <a:off x="2691118" y="2225625"/>
            <a:ext cx="5390700" cy="663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46" name="Google Shape;446;p47"/>
          <p:cNvSpPr txBox="1">
            <a:spLocks noGrp="1"/>
          </p:cNvSpPr>
          <p:nvPr>
            <p:ph type="body" idx="3"/>
          </p:nvPr>
        </p:nvSpPr>
        <p:spPr>
          <a:xfrm>
            <a:off x="2691103" y="3297425"/>
            <a:ext cx="5390700" cy="663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cxnSp>
        <p:nvCxnSpPr>
          <p:cNvPr id="447" name="Google Shape;447;p47"/>
          <p:cNvCxnSpPr/>
          <p:nvPr/>
        </p:nvCxnSpPr>
        <p:spPr>
          <a:xfrm>
            <a:off x="2366100" y="1266800"/>
            <a:ext cx="0" cy="3606900"/>
          </a:xfrm>
          <a:prstGeom prst="straightConnector1">
            <a:avLst/>
          </a:prstGeom>
          <a:noFill/>
          <a:ln w="9525" cap="flat" cmpd="sng">
            <a:solidFill>
              <a:schemeClr val="lt2"/>
            </a:solidFill>
            <a:prstDash val="dash"/>
            <a:round/>
            <a:headEnd type="none" w="med" len="med"/>
            <a:tailEnd type="none" w="med" len="med"/>
          </a:ln>
        </p:spPr>
      </p:cxnSp>
      <p:sp>
        <p:nvSpPr>
          <p:cNvPr id="448" name="Google Shape;448;p47"/>
          <p:cNvSpPr/>
          <p:nvPr/>
        </p:nvSpPr>
        <p:spPr>
          <a:xfrm>
            <a:off x="2289750" y="1492850"/>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2289750" y="250027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2289750" y="3544525"/>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7"/>
          <p:cNvSpPr txBox="1">
            <a:spLocks noGrp="1"/>
          </p:cNvSpPr>
          <p:nvPr>
            <p:ph type="subTitle" idx="4"/>
          </p:nvPr>
        </p:nvSpPr>
        <p:spPr>
          <a:xfrm>
            <a:off x="203925" y="1404950"/>
            <a:ext cx="19959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9pPr>
          </a:lstStyle>
          <a:p>
            <a:endParaRPr/>
          </a:p>
        </p:txBody>
      </p:sp>
      <p:sp>
        <p:nvSpPr>
          <p:cNvPr id="452" name="Google Shape;452;p47"/>
          <p:cNvSpPr txBox="1">
            <a:spLocks noGrp="1"/>
          </p:cNvSpPr>
          <p:nvPr>
            <p:ph type="subTitle" idx="5"/>
          </p:nvPr>
        </p:nvSpPr>
        <p:spPr>
          <a:xfrm>
            <a:off x="203925" y="2412375"/>
            <a:ext cx="19959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453" name="Google Shape;453;p47"/>
          <p:cNvSpPr txBox="1">
            <a:spLocks noGrp="1"/>
          </p:cNvSpPr>
          <p:nvPr>
            <p:ph type="subTitle" idx="6"/>
          </p:nvPr>
        </p:nvSpPr>
        <p:spPr>
          <a:xfrm>
            <a:off x="203925" y="3456625"/>
            <a:ext cx="19959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454" name="Google Shape;454;p47"/>
          <p:cNvSpPr/>
          <p:nvPr/>
        </p:nvSpPr>
        <p:spPr>
          <a:xfrm>
            <a:off x="2289750" y="4329313"/>
            <a:ext cx="152700" cy="152700"/>
          </a:xfrm>
          <a:prstGeom prst="mathPlus">
            <a:avLst>
              <a:gd name="adj1" fmla="val 23520"/>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txBox="1">
            <a:spLocks noGrp="1"/>
          </p:cNvSpPr>
          <p:nvPr>
            <p:ph type="body" idx="7"/>
          </p:nvPr>
        </p:nvSpPr>
        <p:spPr>
          <a:xfrm>
            <a:off x="2691103" y="4065025"/>
            <a:ext cx="5390700" cy="6633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56" name="Google Shape;456;p47"/>
          <p:cNvSpPr txBox="1">
            <a:spLocks noGrp="1"/>
          </p:cNvSpPr>
          <p:nvPr>
            <p:ph type="subTitle" idx="8"/>
          </p:nvPr>
        </p:nvSpPr>
        <p:spPr>
          <a:xfrm>
            <a:off x="203925" y="4232425"/>
            <a:ext cx="1995900" cy="328500"/>
          </a:xfrm>
          <a:prstGeom prst="rect">
            <a:avLst/>
          </a:prstGeom>
        </p:spPr>
        <p:txBody>
          <a:bodyPr spcFirstLastPara="1" wrap="square" lIns="68575" tIns="68575" rIns="68575" bIns="68575" anchor="ctr" anchorCtr="0">
            <a:noAutofit/>
          </a:bodyPr>
          <a:lstStyle>
            <a:lvl1pPr lvl="0" algn="r">
              <a:lnSpc>
                <a:spcPct val="100000"/>
              </a:lnSpc>
              <a:spcBef>
                <a:spcPts val="0"/>
              </a:spcBef>
              <a:spcAft>
                <a:spcPts val="0"/>
              </a:spcAft>
              <a:buClr>
                <a:schemeClr val="accent5"/>
              </a:buClr>
              <a:buSzPts val="1400"/>
              <a:buFont typeface="Open Sans Medium"/>
              <a:buNone/>
              <a:defRPr sz="1400">
                <a:solidFill>
                  <a:schemeClr val="accent5"/>
                </a:solidFill>
                <a:latin typeface="Open Sans Medium"/>
                <a:ea typeface="Open Sans Medium"/>
                <a:cs typeface="Open Sans Medium"/>
                <a:sym typeface="Open Sans Medium"/>
              </a:defRPr>
            </a:lvl1pPr>
            <a:lvl2pPr lvl="1"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2pPr>
            <a:lvl3pPr lvl="2"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3pPr>
            <a:lvl4pPr lvl="3"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4pPr>
            <a:lvl5pPr lvl="4"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5pPr>
            <a:lvl6pPr lvl="5"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6pPr>
            <a:lvl7pPr lvl="6"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7pPr>
            <a:lvl8pPr lvl="7"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8pPr>
            <a:lvl9pPr lvl="8" algn="r">
              <a:lnSpc>
                <a:spcPct val="100000"/>
              </a:lnSpc>
              <a:spcBef>
                <a:spcPts val="0"/>
              </a:spcBef>
              <a:spcAft>
                <a:spcPts val="0"/>
              </a:spcAft>
              <a:buSzPts val="1400"/>
              <a:buFont typeface="Open Sans Medium"/>
              <a:buNone/>
              <a:defRPr sz="1400">
                <a:latin typeface="Open Sans Medium"/>
                <a:ea typeface="Open Sans Medium"/>
                <a:cs typeface="Open Sans Medium"/>
                <a:sym typeface="Open Sans Medium"/>
              </a:defRPr>
            </a:lvl9pPr>
          </a:lstStyle>
          <a:p>
            <a:endParaRPr/>
          </a:p>
        </p:txBody>
      </p:sp>
      <p:sp>
        <p:nvSpPr>
          <p:cNvPr id="457" name="Google Shape;457;p47"/>
          <p:cNvSpPr/>
          <p:nvPr/>
        </p:nvSpPr>
        <p:spPr>
          <a:xfrm>
            <a:off x="8582548" y="0"/>
            <a:ext cx="5778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with 4 key metrics v2">
  <p:cSld name="TITLE_AND_BODY_1_2_1_2">
    <p:spTree>
      <p:nvGrpSpPr>
        <p:cNvPr id="1" name="Shape 458"/>
        <p:cNvGrpSpPr/>
        <p:nvPr/>
      </p:nvGrpSpPr>
      <p:grpSpPr>
        <a:xfrm>
          <a:off x="0" y="0"/>
          <a:ext cx="0" cy="0"/>
          <a:chOff x="0" y="0"/>
          <a:chExt cx="0" cy="0"/>
        </a:xfrm>
      </p:grpSpPr>
      <p:sp>
        <p:nvSpPr>
          <p:cNvPr id="459" name="Google Shape;459;p48"/>
          <p:cNvSpPr/>
          <p:nvPr/>
        </p:nvSpPr>
        <p:spPr>
          <a:xfrm>
            <a:off x="569477" y="1377275"/>
            <a:ext cx="1912800" cy="23406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8"/>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461" name="Google Shape;461;p48"/>
          <p:cNvSpPr txBox="1">
            <a:spLocks noGrp="1"/>
          </p:cNvSpPr>
          <p:nvPr>
            <p:ph type="body" idx="1"/>
          </p:nvPr>
        </p:nvSpPr>
        <p:spPr>
          <a:xfrm>
            <a:off x="756741" y="2449762"/>
            <a:ext cx="15519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62" name="Google Shape;462;p48"/>
          <p:cNvSpPr/>
          <p:nvPr/>
        </p:nvSpPr>
        <p:spPr>
          <a:xfrm>
            <a:off x="566250" y="1377275"/>
            <a:ext cx="1912800" cy="45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txBox="1">
            <a:spLocks noGrp="1"/>
          </p:cNvSpPr>
          <p:nvPr>
            <p:ph type="subTitle" idx="2"/>
          </p:nvPr>
        </p:nvSpPr>
        <p:spPr>
          <a:xfrm>
            <a:off x="756741" y="1937950"/>
            <a:ext cx="15519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64" name="Google Shape;464;p48"/>
          <p:cNvSpPr/>
          <p:nvPr/>
        </p:nvSpPr>
        <p:spPr>
          <a:xfrm>
            <a:off x="2601284" y="1377275"/>
            <a:ext cx="1912800" cy="23406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8"/>
          <p:cNvSpPr txBox="1">
            <a:spLocks noGrp="1"/>
          </p:cNvSpPr>
          <p:nvPr>
            <p:ph type="body" idx="3"/>
          </p:nvPr>
        </p:nvSpPr>
        <p:spPr>
          <a:xfrm>
            <a:off x="2788548" y="2449762"/>
            <a:ext cx="15519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66" name="Google Shape;466;p48"/>
          <p:cNvSpPr txBox="1">
            <a:spLocks noGrp="1"/>
          </p:cNvSpPr>
          <p:nvPr>
            <p:ph type="subTitle" idx="4"/>
          </p:nvPr>
        </p:nvSpPr>
        <p:spPr>
          <a:xfrm>
            <a:off x="2788548" y="1937950"/>
            <a:ext cx="15519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67" name="Google Shape;467;p48"/>
          <p:cNvSpPr/>
          <p:nvPr/>
        </p:nvSpPr>
        <p:spPr>
          <a:xfrm>
            <a:off x="4633091" y="1377275"/>
            <a:ext cx="1912800" cy="23406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txBox="1">
            <a:spLocks noGrp="1"/>
          </p:cNvSpPr>
          <p:nvPr>
            <p:ph type="body" idx="5"/>
          </p:nvPr>
        </p:nvSpPr>
        <p:spPr>
          <a:xfrm>
            <a:off x="4820355" y="2449762"/>
            <a:ext cx="15519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69" name="Google Shape;469;p48"/>
          <p:cNvSpPr txBox="1">
            <a:spLocks noGrp="1"/>
          </p:cNvSpPr>
          <p:nvPr>
            <p:ph type="subTitle" idx="6"/>
          </p:nvPr>
        </p:nvSpPr>
        <p:spPr>
          <a:xfrm>
            <a:off x="4820355" y="1937950"/>
            <a:ext cx="15519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70" name="Google Shape;470;p48"/>
          <p:cNvSpPr/>
          <p:nvPr/>
        </p:nvSpPr>
        <p:spPr>
          <a:xfrm>
            <a:off x="6664899" y="1377275"/>
            <a:ext cx="1912800" cy="2340600"/>
          </a:xfrm>
          <a:prstGeom prst="rect">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8"/>
          <p:cNvSpPr txBox="1">
            <a:spLocks noGrp="1"/>
          </p:cNvSpPr>
          <p:nvPr>
            <p:ph type="body" idx="7"/>
          </p:nvPr>
        </p:nvSpPr>
        <p:spPr>
          <a:xfrm>
            <a:off x="6852162" y="2449762"/>
            <a:ext cx="1551900" cy="10167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2" name="Google Shape;472;p48"/>
          <p:cNvSpPr txBox="1">
            <a:spLocks noGrp="1"/>
          </p:cNvSpPr>
          <p:nvPr>
            <p:ph type="subTitle" idx="8"/>
          </p:nvPr>
        </p:nvSpPr>
        <p:spPr>
          <a:xfrm>
            <a:off x="6852162" y="1937950"/>
            <a:ext cx="1551900" cy="434400"/>
          </a:xfrm>
          <a:prstGeom prst="rect">
            <a:avLst/>
          </a:prstGeom>
        </p:spPr>
        <p:txBody>
          <a:bodyPr spcFirstLastPara="1" wrap="square" lIns="68575" tIns="68575" rIns="68575" bIns="68575" anchor="ctr" anchorCtr="0">
            <a:noAutofit/>
          </a:bodyPr>
          <a:lstStyle>
            <a:lvl1pPr lvl="0">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2pPr>
            <a:lvl3pPr lvl="2">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3pPr>
            <a:lvl4pPr lvl="3">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4pPr>
            <a:lvl5pPr lvl="4">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5pPr>
            <a:lvl6pPr lvl="5">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6pPr>
            <a:lvl7pPr lvl="6">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7pPr>
            <a:lvl8pPr lvl="7">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8pPr>
            <a:lvl9pPr lvl="8">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9pPr>
          </a:lstStyle>
          <a:p>
            <a:endParaRPr/>
          </a:p>
        </p:txBody>
      </p:sp>
      <p:sp>
        <p:nvSpPr>
          <p:cNvPr id="473" name="Google Shape;473;p48"/>
          <p:cNvSpPr/>
          <p:nvPr/>
        </p:nvSpPr>
        <p:spPr>
          <a:xfrm>
            <a:off x="2608100" y="1377275"/>
            <a:ext cx="1912800" cy="45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a:off x="4636500" y="1377275"/>
            <a:ext cx="1912800" cy="45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6664900" y="1377275"/>
            <a:ext cx="1912800" cy="459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rot="10800000">
            <a:off x="1356725" y="4032755"/>
            <a:ext cx="307800" cy="307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rot="10800000">
            <a:off x="112723" y="4003225"/>
            <a:ext cx="1053600" cy="10536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8"/>
          <p:cNvSpPr/>
          <p:nvPr/>
        </p:nvSpPr>
        <p:spPr>
          <a:xfrm>
            <a:off x="8572500" y="17130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with 4 key metrics v3">
  <p:cSld name="TITLE_AND_BODY_1_2_1_1_1">
    <p:spTree>
      <p:nvGrpSpPr>
        <p:cNvPr id="1" name="Shape 479"/>
        <p:cNvGrpSpPr/>
        <p:nvPr/>
      </p:nvGrpSpPr>
      <p:grpSpPr>
        <a:xfrm>
          <a:off x="0" y="0"/>
          <a:ext cx="0" cy="0"/>
          <a:chOff x="0" y="0"/>
          <a:chExt cx="0" cy="0"/>
        </a:xfrm>
      </p:grpSpPr>
      <p:sp>
        <p:nvSpPr>
          <p:cNvPr id="480" name="Google Shape;480;p49"/>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lgn="ctr">
              <a:spcBef>
                <a:spcPts val="0"/>
              </a:spcBef>
              <a:spcAft>
                <a:spcPts val="0"/>
              </a:spcAft>
              <a:buClr>
                <a:schemeClr val="dk2"/>
              </a:buClr>
              <a:buSzPts val="2000"/>
              <a:buNone/>
              <a:defRPr>
                <a:solidFill>
                  <a:schemeClr val="dk2"/>
                </a:solidFill>
              </a:defRPr>
            </a:lvl1pPr>
            <a:lvl2pPr lvl="1" algn="ctr">
              <a:spcBef>
                <a:spcPts val="0"/>
              </a:spcBef>
              <a:spcAft>
                <a:spcPts val="0"/>
              </a:spcAft>
              <a:buClr>
                <a:schemeClr val="dk2"/>
              </a:buClr>
              <a:buSzPts val="2000"/>
              <a:buNone/>
              <a:defRPr>
                <a:solidFill>
                  <a:schemeClr val="dk2"/>
                </a:solidFill>
              </a:defRPr>
            </a:lvl2pPr>
            <a:lvl3pPr lvl="2" algn="ctr">
              <a:spcBef>
                <a:spcPts val="0"/>
              </a:spcBef>
              <a:spcAft>
                <a:spcPts val="0"/>
              </a:spcAft>
              <a:buClr>
                <a:schemeClr val="dk2"/>
              </a:buClr>
              <a:buSzPts val="2000"/>
              <a:buNone/>
              <a:defRPr>
                <a:solidFill>
                  <a:schemeClr val="dk2"/>
                </a:solidFill>
              </a:defRPr>
            </a:lvl3pPr>
            <a:lvl4pPr lvl="3" algn="ctr">
              <a:spcBef>
                <a:spcPts val="0"/>
              </a:spcBef>
              <a:spcAft>
                <a:spcPts val="0"/>
              </a:spcAft>
              <a:buClr>
                <a:schemeClr val="dk2"/>
              </a:buClr>
              <a:buSzPts val="2000"/>
              <a:buNone/>
              <a:defRPr>
                <a:solidFill>
                  <a:schemeClr val="dk2"/>
                </a:solidFill>
              </a:defRPr>
            </a:lvl4pPr>
            <a:lvl5pPr lvl="4" algn="ctr">
              <a:spcBef>
                <a:spcPts val="0"/>
              </a:spcBef>
              <a:spcAft>
                <a:spcPts val="0"/>
              </a:spcAft>
              <a:buClr>
                <a:schemeClr val="dk2"/>
              </a:buClr>
              <a:buSzPts val="2000"/>
              <a:buNone/>
              <a:defRPr>
                <a:solidFill>
                  <a:schemeClr val="dk2"/>
                </a:solidFill>
              </a:defRPr>
            </a:lvl5pPr>
            <a:lvl6pPr lvl="5" algn="ctr">
              <a:spcBef>
                <a:spcPts val="0"/>
              </a:spcBef>
              <a:spcAft>
                <a:spcPts val="0"/>
              </a:spcAft>
              <a:buClr>
                <a:schemeClr val="dk2"/>
              </a:buClr>
              <a:buSzPts val="2000"/>
              <a:buNone/>
              <a:defRPr>
                <a:solidFill>
                  <a:schemeClr val="dk2"/>
                </a:solidFill>
              </a:defRPr>
            </a:lvl6pPr>
            <a:lvl7pPr lvl="6" algn="ctr">
              <a:spcBef>
                <a:spcPts val="0"/>
              </a:spcBef>
              <a:spcAft>
                <a:spcPts val="0"/>
              </a:spcAft>
              <a:buClr>
                <a:schemeClr val="dk2"/>
              </a:buClr>
              <a:buSzPts val="2000"/>
              <a:buNone/>
              <a:defRPr>
                <a:solidFill>
                  <a:schemeClr val="dk2"/>
                </a:solidFill>
              </a:defRPr>
            </a:lvl7pPr>
            <a:lvl8pPr lvl="7" algn="ctr">
              <a:spcBef>
                <a:spcPts val="0"/>
              </a:spcBef>
              <a:spcAft>
                <a:spcPts val="0"/>
              </a:spcAft>
              <a:buClr>
                <a:schemeClr val="dk2"/>
              </a:buClr>
              <a:buSzPts val="2000"/>
              <a:buNone/>
              <a:defRPr>
                <a:solidFill>
                  <a:schemeClr val="dk2"/>
                </a:solidFill>
              </a:defRPr>
            </a:lvl8pPr>
            <a:lvl9pPr lvl="8" algn="ctr">
              <a:spcBef>
                <a:spcPts val="0"/>
              </a:spcBef>
              <a:spcAft>
                <a:spcPts val="0"/>
              </a:spcAft>
              <a:buClr>
                <a:schemeClr val="dk2"/>
              </a:buClr>
              <a:buSzPts val="2000"/>
              <a:buNone/>
              <a:defRPr>
                <a:solidFill>
                  <a:schemeClr val="dk2"/>
                </a:solidFill>
              </a:defRPr>
            </a:lvl9pPr>
          </a:lstStyle>
          <a:p>
            <a:endParaRPr/>
          </a:p>
        </p:txBody>
      </p:sp>
      <p:sp>
        <p:nvSpPr>
          <p:cNvPr id="481" name="Google Shape;481;p49"/>
          <p:cNvSpPr txBox="1">
            <a:spLocks noGrp="1"/>
          </p:cNvSpPr>
          <p:nvPr>
            <p:ph type="sldNum" idx="12"/>
          </p:nvPr>
        </p:nvSpPr>
        <p:spPr>
          <a:xfrm>
            <a:off x="80290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82" name="Google Shape;482;p49"/>
          <p:cNvSpPr txBox="1">
            <a:spLocks noGrp="1"/>
          </p:cNvSpPr>
          <p:nvPr>
            <p:ph type="body" idx="1"/>
          </p:nvPr>
        </p:nvSpPr>
        <p:spPr>
          <a:xfrm>
            <a:off x="714750" y="2740625"/>
            <a:ext cx="17880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83" name="Google Shape;483;p49"/>
          <p:cNvSpPr txBox="1">
            <a:spLocks noGrp="1"/>
          </p:cNvSpPr>
          <p:nvPr>
            <p:ph type="subTitle" idx="2"/>
          </p:nvPr>
        </p:nvSpPr>
        <p:spPr>
          <a:xfrm>
            <a:off x="992550" y="19935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84" name="Google Shape;484;p49"/>
          <p:cNvSpPr txBox="1">
            <a:spLocks noGrp="1"/>
          </p:cNvSpPr>
          <p:nvPr>
            <p:ph type="body" idx="3"/>
          </p:nvPr>
        </p:nvSpPr>
        <p:spPr>
          <a:xfrm>
            <a:off x="2690250" y="2740625"/>
            <a:ext cx="17880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85" name="Google Shape;485;p49"/>
          <p:cNvSpPr txBox="1">
            <a:spLocks noGrp="1"/>
          </p:cNvSpPr>
          <p:nvPr>
            <p:ph type="subTitle" idx="4"/>
          </p:nvPr>
        </p:nvSpPr>
        <p:spPr>
          <a:xfrm>
            <a:off x="2968050" y="19935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86" name="Google Shape;486;p49"/>
          <p:cNvSpPr txBox="1">
            <a:spLocks noGrp="1"/>
          </p:cNvSpPr>
          <p:nvPr>
            <p:ph type="body" idx="5"/>
          </p:nvPr>
        </p:nvSpPr>
        <p:spPr>
          <a:xfrm>
            <a:off x="4665750" y="2740625"/>
            <a:ext cx="17880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87" name="Google Shape;487;p49"/>
          <p:cNvSpPr txBox="1">
            <a:spLocks noGrp="1"/>
          </p:cNvSpPr>
          <p:nvPr>
            <p:ph type="subTitle" idx="6"/>
          </p:nvPr>
        </p:nvSpPr>
        <p:spPr>
          <a:xfrm>
            <a:off x="4943550" y="19935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88" name="Google Shape;488;p49"/>
          <p:cNvSpPr txBox="1">
            <a:spLocks noGrp="1"/>
          </p:cNvSpPr>
          <p:nvPr>
            <p:ph type="body" idx="7"/>
          </p:nvPr>
        </p:nvSpPr>
        <p:spPr>
          <a:xfrm>
            <a:off x="6641250" y="2740625"/>
            <a:ext cx="1788000" cy="1016700"/>
          </a:xfrm>
          <a:prstGeom prst="rect">
            <a:avLst/>
          </a:prstGeom>
        </p:spPr>
        <p:txBody>
          <a:bodyPr spcFirstLastPara="1" wrap="square" lIns="68575" tIns="68575" rIns="68575" bIns="6857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89" name="Google Shape;489;p49"/>
          <p:cNvSpPr txBox="1">
            <a:spLocks noGrp="1"/>
          </p:cNvSpPr>
          <p:nvPr>
            <p:ph type="subTitle" idx="8"/>
          </p:nvPr>
        </p:nvSpPr>
        <p:spPr>
          <a:xfrm>
            <a:off x="6919050" y="1993500"/>
            <a:ext cx="1232400" cy="434400"/>
          </a:xfrm>
          <a:prstGeom prst="rect">
            <a:avLst/>
          </a:prstGeom>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5"/>
              </a:buClr>
              <a:buSzPts val="2000"/>
              <a:buFont typeface="Open Sans Medium"/>
              <a:buNone/>
              <a:defRPr sz="2000">
                <a:solidFill>
                  <a:schemeClr val="accent5"/>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a:endParaRPr/>
          </a:p>
        </p:txBody>
      </p:sp>
      <p:sp>
        <p:nvSpPr>
          <p:cNvPr id="490" name="Google Shape;490;p49"/>
          <p:cNvSpPr/>
          <p:nvPr/>
        </p:nvSpPr>
        <p:spPr>
          <a:xfrm>
            <a:off x="85650" y="8565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With Bullet Points v1">
  <p:cSld name="TITLE_AND_BODY_1_3_1_3">
    <p:spTree>
      <p:nvGrpSpPr>
        <p:cNvPr id="1" name="Shape 491"/>
        <p:cNvGrpSpPr/>
        <p:nvPr/>
      </p:nvGrpSpPr>
      <p:grpSpPr>
        <a:xfrm>
          <a:off x="0" y="0"/>
          <a:ext cx="0" cy="0"/>
          <a:chOff x="0" y="0"/>
          <a:chExt cx="0" cy="0"/>
        </a:xfrm>
      </p:grpSpPr>
      <p:sp>
        <p:nvSpPr>
          <p:cNvPr id="492" name="Google Shape;492;p50"/>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93" name="Google Shape;493;p50"/>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94" name="Google Shape;494;p50"/>
          <p:cNvSpPr txBox="1">
            <a:spLocks noGrp="1"/>
          </p:cNvSpPr>
          <p:nvPr>
            <p:ph type="body" idx="1"/>
          </p:nvPr>
        </p:nvSpPr>
        <p:spPr>
          <a:xfrm>
            <a:off x="566250" y="1149575"/>
            <a:ext cx="4093500" cy="35136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5" name="Google Shape;495;p50"/>
          <p:cNvSpPr/>
          <p:nvPr/>
        </p:nvSpPr>
        <p:spPr>
          <a:xfrm>
            <a:off x="5138125" y="29080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0"/>
          <p:cNvSpPr>
            <a:spLocks noGrp="1"/>
          </p:cNvSpPr>
          <p:nvPr>
            <p:ph type="pic" idx="2"/>
          </p:nvPr>
        </p:nvSpPr>
        <p:spPr>
          <a:xfrm>
            <a:off x="5794650" y="571500"/>
            <a:ext cx="2778000" cy="40005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lide With Bullet Points v1 No Image">
  <p:cSld name="TITLE_AND_BODY_1_3_1_4">
    <p:spTree>
      <p:nvGrpSpPr>
        <p:cNvPr id="1" name="Shape 497"/>
        <p:cNvGrpSpPr/>
        <p:nvPr/>
      </p:nvGrpSpPr>
      <p:grpSpPr>
        <a:xfrm>
          <a:off x="0" y="0"/>
          <a:ext cx="0" cy="0"/>
          <a:chOff x="0" y="0"/>
          <a:chExt cx="0" cy="0"/>
        </a:xfrm>
      </p:grpSpPr>
      <p:sp>
        <p:nvSpPr>
          <p:cNvPr id="498" name="Google Shape;498;p51"/>
          <p:cNvSpPr/>
          <p:nvPr/>
        </p:nvSpPr>
        <p:spPr>
          <a:xfrm>
            <a:off x="7507350" y="-1155050"/>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1"/>
          <p:cNvSpPr txBox="1">
            <a:spLocks noGrp="1"/>
          </p:cNvSpPr>
          <p:nvPr>
            <p:ph type="title"/>
          </p:nvPr>
        </p:nvSpPr>
        <p:spPr>
          <a:xfrm>
            <a:off x="566250" y="293700"/>
            <a:ext cx="77772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00" name="Google Shape;500;p51"/>
          <p:cNvSpPr txBox="1">
            <a:spLocks noGrp="1"/>
          </p:cNvSpPr>
          <p:nvPr>
            <p:ph type="body" idx="1"/>
          </p:nvPr>
        </p:nvSpPr>
        <p:spPr>
          <a:xfrm>
            <a:off x="566250" y="920075"/>
            <a:ext cx="7777200" cy="27393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01" name="Google Shape;501;p51"/>
          <p:cNvSpPr/>
          <p:nvPr/>
        </p:nvSpPr>
        <p:spPr>
          <a:xfrm>
            <a:off x="85650" y="4657650"/>
            <a:ext cx="400200" cy="4002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1"/>
          <p:cNvSpPr/>
          <p:nvPr/>
        </p:nvSpPr>
        <p:spPr>
          <a:xfrm>
            <a:off x="-10950" y="0"/>
            <a:ext cx="3540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lide With Bullet Points v2">
  <p:cSld name="TITLE_AND_BODY_1_3_1_1">
    <p:spTree>
      <p:nvGrpSpPr>
        <p:cNvPr id="1" name="Shape 503"/>
        <p:cNvGrpSpPr/>
        <p:nvPr/>
      </p:nvGrpSpPr>
      <p:grpSpPr>
        <a:xfrm>
          <a:off x="0" y="0"/>
          <a:ext cx="0" cy="0"/>
          <a:chOff x="0" y="0"/>
          <a:chExt cx="0" cy="0"/>
        </a:xfrm>
      </p:grpSpPr>
      <p:sp>
        <p:nvSpPr>
          <p:cNvPr id="504" name="Google Shape;504;p52"/>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05" name="Google Shape;505;p52"/>
          <p:cNvSpPr txBox="1">
            <a:spLocks noGrp="1"/>
          </p:cNvSpPr>
          <p:nvPr>
            <p:ph type="sldNum" idx="12"/>
          </p:nvPr>
        </p:nvSpPr>
        <p:spPr>
          <a:xfrm>
            <a:off x="7999953" y="4663224"/>
            <a:ext cx="5778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06" name="Google Shape;506;p52"/>
          <p:cNvSpPr txBox="1">
            <a:spLocks noGrp="1"/>
          </p:cNvSpPr>
          <p:nvPr>
            <p:ph type="body" idx="1"/>
          </p:nvPr>
        </p:nvSpPr>
        <p:spPr>
          <a:xfrm>
            <a:off x="3531375" y="1077925"/>
            <a:ext cx="5106900" cy="32805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Clr>
                <a:schemeClr val="accent1"/>
              </a:buClr>
              <a:buSzPts val="1100"/>
              <a:buChar char="✓"/>
              <a:defRPr/>
            </a:lvl1pPr>
            <a:lvl2pPr marL="914400" lvl="1" indent="-298450">
              <a:spcBef>
                <a:spcPts val="0"/>
              </a:spcBef>
              <a:spcAft>
                <a:spcPts val="0"/>
              </a:spcAft>
              <a:buClr>
                <a:schemeClr val="accent1"/>
              </a:buClr>
              <a:buSzPts val="1100"/>
              <a:buChar char="✓"/>
              <a:defRPr/>
            </a:lvl2pPr>
            <a:lvl3pPr marL="1371600" lvl="2" indent="-298450">
              <a:spcBef>
                <a:spcPts val="0"/>
              </a:spcBef>
              <a:spcAft>
                <a:spcPts val="0"/>
              </a:spcAft>
              <a:buClr>
                <a:schemeClr val="accent1"/>
              </a:buClr>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07" name="Google Shape;507;p52"/>
          <p:cNvSpPr/>
          <p:nvPr/>
        </p:nvSpPr>
        <p:spPr>
          <a:xfrm>
            <a:off x="1562850" y="3136675"/>
            <a:ext cx="2701800" cy="2701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2"/>
          <p:cNvSpPr>
            <a:spLocks noGrp="1"/>
          </p:cNvSpPr>
          <p:nvPr>
            <p:ph type="pic" idx="2"/>
          </p:nvPr>
        </p:nvSpPr>
        <p:spPr>
          <a:xfrm>
            <a:off x="496050" y="571500"/>
            <a:ext cx="2300400" cy="40005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lide With Paragraph v1">
  <p:cSld name="TITLE_AND_BODY_1_4">
    <p:spTree>
      <p:nvGrpSpPr>
        <p:cNvPr id="1" name="Shape 509"/>
        <p:cNvGrpSpPr/>
        <p:nvPr/>
      </p:nvGrpSpPr>
      <p:grpSpPr>
        <a:xfrm>
          <a:off x="0" y="0"/>
          <a:ext cx="0" cy="0"/>
          <a:chOff x="0" y="0"/>
          <a:chExt cx="0" cy="0"/>
        </a:xfrm>
      </p:grpSpPr>
      <p:sp>
        <p:nvSpPr>
          <p:cNvPr id="510" name="Google Shape;510;p53"/>
          <p:cNvSpPr txBox="1">
            <a:spLocks noGrp="1"/>
          </p:cNvSpPr>
          <p:nvPr>
            <p:ph type="title"/>
          </p:nvPr>
        </p:nvSpPr>
        <p:spPr>
          <a:xfrm>
            <a:off x="566250" y="408150"/>
            <a:ext cx="7777200" cy="572700"/>
          </a:xfrm>
          <a:prstGeom prst="rect">
            <a:avLst/>
          </a:prstGeom>
        </p:spPr>
        <p:txBody>
          <a:bodyPr spcFirstLastPara="1" wrap="square" lIns="68575" tIns="68575" rIns="68575" bIns="68575" anchor="t" anchorCtr="0">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a:endParaRPr/>
          </a:p>
        </p:txBody>
      </p:sp>
      <p:sp>
        <p:nvSpPr>
          <p:cNvPr id="511" name="Google Shape;511;p53"/>
          <p:cNvSpPr txBox="1">
            <a:spLocks noGrp="1"/>
          </p:cNvSpPr>
          <p:nvPr>
            <p:ph type="body" idx="1"/>
          </p:nvPr>
        </p:nvSpPr>
        <p:spPr>
          <a:xfrm>
            <a:off x="566250" y="1018800"/>
            <a:ext cx="7777200" cy="2766900"/>
          </a:xfrm>
          <a:prstGeom prst="rect">
            <a:avLst/>
          </a:prstGeom>
        </p:spPr>
        <p:txBody>
          <a:bodyPr spcFirstLastPara="1" wrap="square" lIns="68575" tIns="68575" rIns="68575" bIns="6857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12" name="Google Shape;512;p53"/>
          <p:cNvSpPr/>
          <p:nvPr/>
        </p:nvSpPr>
        <p:spPr>
          <a:xfrm>
            <a:off x="8582548" y="0"/>
            <a:ext cx="577800" cy="3317400"/>
          </a:xfrm>
          <a:prstGeom prst="rect">
            <a:avLst/>
          </a:prstGeom>
          <a:gradFill>
            <a:gsLst>
              <a:gs pos="0">
                <a:srgbClr val="2198E4"/>
              </a:gs>
              <a:gs pos="100000">
                <a:srgbClr val="0C62D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solidFill>
                <a:srgbClr val="FFFFFF"/>
              </a:solidFill>
              <a:latin typeface="Hanken Grotesk"/>
              <a:ea typeface="Hanken Grotesk"/>
              <a:cs typeface="Hanken Grotesk"/>
              <a:sym typeface="Hanken Grotesk"/>
            </a:endParaRPr>
          </a:p>
        </p:txBody>
      </p:sp>
      <p:sp>
        <p:nvSpPr>
          <p:cNvPr id="513" name="Google Shape;513;p53"/>
          <p:cNvSpPr/>
          <p:nvPr/>
        </p:nvSpPr>
        <p:spPr>
          <a:xfrm rot="10800000">
            <a:off x="1356725" y="4032755"/>
            <a:ext cx="307800" cy="3078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3"/>
          <p:cNvSpPr/>
          <p:nvPr/>
        </p:nvSpPr>
        <p:spPr>
          <a:xfrm rot="10800000">
            <a:off x="112723" y="4003225"/>
            <a:ext cx="1053600" cy="1053600"/>
          </a:xfrm>
          <a:prstGeom prst="plus">
            <a:avLst>
              <a:gd name="adj" fmla="val 34849"/>
            </a:avLst>
          </a:pr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lide Multiple Quiz Options 4 v1">
  <p:cSld name="CUSTOM_29_2">
    <p:spTree>
      <p:nvGrpSpPr>
        <p:cNvPr id="1" name="Shape 515"/>
        <p:cNvGrpSpPr/>
        <p:nvPr/>
      </p:nvGrpSpPr>
      <p:grpSpPr>
        <a:xfrm>
          <a:off x="0" y="0"/>
          <a:ext cx="0" cy="0"/>
          <a:chOff x="0" y="0"/>
          <a:chExt cx="0" cy="0"/>
        </a:xfrm>
      </p:grpSpPr>
      <p:sp>
        <p:nvSpPr>
          <p:cNvPr id="516" name="Google Shape;516;p54"/>
          <p:cNvSpPr txBox="1">
            <a:spLocks noGrp="1"/>
          </p:cNvSpPr>
          <p:nvPr>
            <p:ph type="title"/>
          </p:nvPr>
        </p:nvSpPr>
        <p:spPr>
          <a:xfrm>
            <a:off x="379400" y="559050"/>
            <a:ext cx="8198400" cy="863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17" name="Google Shape;517;p54"/>
          <p:cNvSpPr/>
          <p:nvPr/>
        </p:nvSpPr>
        <p:spPr>
          <a:xfrm>
            <a:off x="379400" y="1614000"/>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18" name="Google Shape;518;p54"/>
          <p:cNvSpPr/>
          <p:nvPr/>
        </p:nvSpPr>
        <p:spPr>
          <a:xfrm>
            <a:off x="4581475" y="1614000"/>
            <a:ext cx="815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19" name="Google Shape;519;p54"/>
          <p:cNvSpPr/>
          <p:nvPr/>
        </p:nvSpPr>
        <p:spPr>
          <a:xfrm>
            <a:off x="379400" y="2798975"/>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20" name="Google Shape;520;p54"/>
          <p:cNvSpPr/>
          <p:nvPr/>
        </p:nvSpPr>
        <p:spPr>
          <a:xfrm>
            <a:off x="4581475" y="2798975"/>
            <a:ext cx="815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21" name="Google Shape;521;p54"/>
          <p:cNvSpPr txBox="1">
            <a:spLocks noGrp="1"/>
          </p:cNvSpPr>
          <p:nvPr>
            <p:ph type="body" idx="1"/>
          </p:nvPr>
        </p:nvSpPr>
        <p:spPr>
          <a:xfrm>
            <a:off x="1321375" y="17135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2" name="Google Shape;522;p54"/>
          <p:cNvSpPr txBox="1">
            <a:spLocks noGrp="1"/>
          </p:cNvSpPr>
          <p:nvPr>
            <p:ph type="body" idx="2"/>
          </p:nvPr>
        </p:nvSpPr>
        <p:spPr>
          <a:xfrm>
            <a:off x="5523450" y="17135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3" name="Google Shape;523;p54"/>
          <p:cNvSpPr txBox="1">
            <a:spLocks noGrp="1"/>
          </p:cNvSpPr>
          <p:nvPr>
            <p:ph type="body" idx="3"/>
          </p:nvPr>
        </p:nvSpPr>
        <p:spPr>
          <a:xfrm>
            <a:off x="1321375" y="29119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4" name="Google Shape;524;p54"/>
          <p:cNvSpPr txBox="1">
            <a:spLocks noGrp="1"/>
          </p:cNvSpPr>
          <p:nvPr>
            <p:ph type="body" idx="4"/>
          </p:nvPr>
        </p:nvSpPr>
        <p:spPr>
          <a:xfrm>
            <a:off x="5523450" y="29119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5" name="Google Shape;525;p54"/>
          <p:cNvSpPr txBox="1">
            <a:spLocks noGrp="1"/>
          </p:cNvSpPr>
          <p:nvPr>
            <p:ph type="subTitle" idx="5"/>
          </p:nvPr>
        </p:nvSpPr>
        <p:spPr>
          <a:xfrm>
            <a:off x="542300" y="17629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6" name="Google Shape;526;p54"/>
          <p:cNvSpPr txBox="1">
            <a:spLocks noGrp="1"/>
          </p:cNvSpPr>
          <p:nvPr>
            <p:ph type="subTitle" idx="6"/>
          </p:nvPr>
        </p:nvSpPr>
        <p:spPr>
          <a:xfrm>
            <a:off x="4744375" y="17629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7" name="Google Shape;527;p54"/>
          <p:cNvSpPr txBox="1">
            <a:spLocks noGrp="1"/>
          </p:cNvSpPr>
          <p:nvPr>
            <p:ph type="subTitle" idx="7"/>
          </p:nvPr>
        </p:nvSpPr>
        <p:spPr>
          <a:xfrm>
            <a:off x="542300" y="29613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8" name="Google Shape;528;p54"/>
          <p:cNvSpPr txBox="1">
            <a:spLocks noGrp="1"/>
          </p:cNvSpPr>
          <p:nvPr>
            <p:ph type="subTitle" idx="8"/>
          </p:nvPr>
        </p:nvSpPr>
        <p:spPr>
          <a:xfrm>
            <a:off x="4744375" y="29613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763">
          <p15:clr>
            <a:srgbClr val="E46962"/>
          </p15:clr>
        </p15:guide>
        <p15:guide id="2" orient="horz" pos="1017">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lide Multiple Quiz Options 4 v2">
  <p:cSld name="CUSTOM_29_1">
    <p:spTree>
      <p:nvGrpSpPr>
        <p:cNvPr id="1" name="Shape 529"/>
        <p:cNvGrpSpPr/>
        <p:nvPr/>
      </p:nvGrpSpPr>
      <p:grpSpPr>
        <a:xfrm>
          <a:off x="0" y="0"/>
          <a:ext cx="0" cy="0"/>
          <a:chOff x="0" y="0"/>
          <a:chExt cx="0" cy="0"/>
        </a:xfrm>
      </p:grpSpPr>
      <p:sp>
        <p:nvSpPr>
          <p:cNvPr id="530" name="Google Shape;530;p55"/>
          <p:cNvSpPr txBox="1">
            <a:spLocks noGrp="1"/>
          </p:cNvSpPr>
          <p:nvPr>
            <p:ph type="title"/>
          </p:nvPr>
        </p:nvSpPr>
        <p:spPr>
          <a:xfrm>
            <a:off x="566250" y="2285400"/>
            <a:ext cx="31836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31" name="Google Shape;531;p55"/>
          <p:cNvSpPr/>
          <p:nvPr/>
        </p:nvSpPr>
        <p:spPr>
          <a:xfrm>
            <a:off x="5514200" y="699375"/>
            <a:ext cx="2741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2" name="Google Shape;532;p55"/>
          <p:cNvSpPr/>
          <p:nvPr/>
        </p:nvSpPr>
        <p:spPr>
          <a:xfrm>
            <a:off x="5514200" y="1704125"/>
            <a:ext cx="2741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3" name="Google Shape;533;p55"/>
          <p:cNvSpPr/>
          <p:nvPr/>
        </p:nvSpPr>
        <p:spPr>
          <a:xfrm>
            <a:off x="5514200" y="2708875"/>
            <a:ext cx="2741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4" name="Google Shape;534;p55"/>
          <p:cNvSpPr/>
          <p:nvPr/>
        </p:nvSpPr>
        <p:spPr>
          <a:xfrm>
            <a:off x="5514200" y="3713625"/>
            <a:ext cx="2741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5" name="Google Shape;535;p55"/>
          <p:cNvSpPr txBox="1">
            <a:spLocks noGrp="1"/>
          </p:cNvSpPr>
          <p:nvPr>
            <p:ph type="body" idx="1"/>
          </p:nvPr>
        </p:nvSpPr>
        <p:spPr>
          <a:xfrm>
            <a:off x="6152675" y="8252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6" name="Google Shape;536;p55"/>
          <p:cNvSpPr txBox="1">
            <a:spLocks noGrp="1"/>
          </p:cNvSpPr>
          <p:nvPr>
            <p:ph type="body" idx="2"/>
          </p:nvPr>
        </p:nvSpPr>
        <p:spPr>
          <a:xfrm>
            <a:off x="6149725" y="18274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7" name="Google Shape;537;p55"/>
          <p:cNvSpPr txBox="1">
            <a:spLocks noGrp="1"/>
          </p:cNvSpPr>
          <p:nvPr>
            <p:ph type="body" idx="3"/>
          </p:nvPr>
        </p:nvSpPr>
        <p:spPr>
          <a:xfrm>
            <a:off x="6149725" y="2845138"/>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8" name="Google Shape;538;p55"/>
          <p:cNvSpPr txBox="1">
            <a:spLocks noGrp="1"/>
          </p:cNvSpPr>
          <p:nvPr>
            <p:ph type="body" idx="4"/>
          </p:nvPr>
        </p:nvSpPr>
        <p:spPr>
          <a:xfrm>
            <a:off x="6149725" y="38369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9" name="Google Shape;539;p55"/>
          <p:cNvSpPr txBox="1">
            <a:spLocks noGrp="1"/>
          </p:cNvSpPr>
          <p:nvPr>
            <p:ph type="subTitle" idx="5"/>
          </p:nvPr>
        </p:nvSpPr>
        <p:spPr>
          <a:xfrm>
            <a:off x="5647000" y="8514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40" name="Google Shape;540;p55"/>
          <p:cNvSpPr txBox="1">
            <a:spLocks noGrp="1"/>
          </p:cNvSpPr>
          <p:nvPr>
            <p:ph type="subTitle" idx="6"/>
          </p:nvPr>
        </p:nvSpPr>
        <p:spPr>
          <a:xfrm>
            <a:off x="5647000" y="18482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41" name="Google Shape;541;p55"/>
          <p:cNvSpPr txBox="1">
            <a:spLocks noGrp="1"/>
          </p:cNvSpPr>
          <p:nvPr>
            <p:ph type="subTitle" idx="7"/>
          </p:nvPr>
        </p:nvSpPr>
        <p:spPr>
          <a:xfrm>
            <a:off x="5647000" y="28660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42" name="Google Shape;542;p55"/>
          <p:cNvSpPr txBox="1">
            <a:spLocks noGrp="1"/>
          </p:cNvSpPr>
          <p:nvPr>
            <p:ph type="subTitle" idx="8"/>
          </p:nvPr>
        </p:nvSpPr>
        <p:spPr>
          <a:xfrm>
            <a:off x="5694325" y="386726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Multiple Quiz Options 3 v1">
  <p:cSld name="CUSTOM_30">
    <p:spTree>
      <p:nvGrpSpPr>
        <p:cNvPr id="1" name="Shape 543"/>
        <p:cNvGrpSpPr/>
        <p:nvPr/>
      </p:nvGrpSpPr>
      <p:grpSpPr>
        <a:xfrm>
          <a:off x="0" y="0"/>
          <a:ext cx="0" cy="0"/>
          <a:chOff x="0" y="0"/>
          <a:chExt cx="0" cy="0"/>
        </a:xfrm>
      </p:grpSpPr>
      <p:sp>
        <p:nvSpPr>
          <p:cNvPr id="544" name="Google Shape;544;p56"/>
          <p:cNvSpPr txBox="1">
            <a:spLocks noGrp="1"/>
          </p:cNvSpPr>
          <p:nvPr>
            <p:ph type="title"/>
          </p:nvPr>
        </p:nvSpPr>
        <p:spPr>
          <a:xfrm>
            <a:off x="379400" y="445025"/>
            <a:ext cx="83721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45" name="Google Shape;545;p56"/>
          <p:cNvSpPr/>
          <p:nvPr/>
        </p:nvSpPr>
        <p:spPr>
          <a:xfrm>
            <a:off x="3794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46" name="Google Shape;546;p56"/>
          <p:cNvSpPr txBox="1">
            <a:spLocks noGrp="1"/>
          </p:cNvSpPr>
          <p:nvPr>
            <p:ph type="body" idx="1"/>
          </p:nvPr>
        </p:nvSpPr>
        <p:spPr>
          <a:xfrm>
            <a:off x="1112700"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7" name="Google Shape;547;p56"/>
          <p:cNvSpPr txBox="1">
            <a:spLocks noGrp="1"/>
          </p:cNvSpPr>
          <p:nvPr>
            <p:ph type="body" idx="2"/>
          </p:nvPr>
        </p:nvSpPr>
        <p:spPr>
          <a:xfrm>
            <a:off x="4043713"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8" name="Google Shape;548;p56"/>
          <p:cNvSpPr txBox="1">
            <a:spLocks noGrp="1"/>
          </p:cNvSpPr>
          <p:nvPr>
            <p:ph type="body" idx="3"/>
          </p:nvPr>
        </p:nvSpPr>
        <p:spPr>
          <a:xfrm>
            <a:off x="6877225"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9" name="Google Shape;549;p56"/>
          <p:cNvSpPr/>
          <p:nvPr/>
        </p:nvSpPr>
        <p:spPr>
          <a:xfrm>
            <a:off x="32535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50" name="Google Shape;550;p56"/>
          <p:cNvSpPr/>
          <p:nvPr/>
        </p:nvSpPr>
        <p:spPr>
          <a:xfrm>
            <a:off x="61334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51" name="Google Shape;551;p56"/>
          <p:cNvSpPr txBox="1">
            <a:spLocks noGrp="1"/>
          </p:cNvSpPr>
          <p:nvPr>
            <p:ph type="subTitle" idx="4"/>
          </p:nvPr>
        </p:nvSpPr>
        <p:spPr>
          <a:xfrm>
            <a:off x="454250"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2" name="Google Shape;552;p56"/>
          <p:cNvSpPr txBox="1">
            <a:spLocks noGrp="1"/>
          </p:cNvSpPr>
          <p:nvPr>
            <p:ph type="subTitle" idx="5"/>
          </p:nvPr>
        </p:nvSpPr>
        <p:spPr>
          <a:xfrm>
            <a:off x="3331250"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3" name="Google Shape;553;p56"/>
          <p:cNvSpPr txBox="1">
            <a:spLocks noGrp="1"/>
          </p:cNvSpPr>
          <p:nvPr>
            <p:ph type="subTitle" idx="6"/>
          </p:nvPr>
        </p:nvSpPr>
        <p:spPr>
          <a:xfrm>
            <a:off x="6211935"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Multiple Quiz Options 3 v2">
  <p:cSld name="CUSTOM_31">
    <p:spTree>
      <p:nvGrpSpPr>
        <p:cNvPr id="1" name="Shape 554"/>
        <p:cNvGrpSpPr/>
        <p:nvPr/>
      </p:nvGrpSpPr>
      <p:grpSpPr>
        <a:xfrm>
          <a:off x="0" y="0"/>
          <a:ext cx="0" cy="0"/>
          <a:chOff x="0" y="0"/>
          <a:chExt cx="0" cy="0"/>
        </a:xfrm>
      </p:grpSpPr>
      <p:sp>
        <p:nvSpPr>
          <p:cNvPr id="555" name="Google Shape;555;p57"/>
          <p:cNvSpPr txBox="1">
            <a:spLocks noGrp="1"/>
          </p:cNvSpPr>
          <p:nvPr>
            <p:ph type="title"/>
          </p:nvPr>
        </p:nvSpPr>
        <p:spPr>
          <a:xfrm>
            <a:off x="566250" y="2285400"/>
            <a:ext cx="39726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56" name="Google Shape;556;p57"/>
          <p:cNvSpPr/>
          <p:nvPr/>
        </p:nvSpPr>
        <p:spPr>
          <a:xfrm>
            <a:off x="5514200" y="12017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57" name="Google Shape;557;p57"/>
          <p:cNvSpPr/>
          <p:nvPr/>
        </p:nvSpPr>
        <p:spPr>
          <a:xfrm>
            <a:off x="5514200" y="220650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58" name="Google Shape;558;p57"/>
          <p:cNvSpPr/>
          <p:nvPr/>
        </p:nvSpPr>
        <p:spPr>
          <a:xfrm>
            <a:off x="5514200" y="32112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59" name="Google Shape;559;p57"/>
          <p:cNvSpPr txBox="1">
            <a:spLocks noGrp="1"/>
          </p:cNvSpPr>
          <p:nvPr>
            <p:ph type="body" idx="1"/>
          </p:nvPr>
        </p:nvSpPr>
        <p:spPr>
          <a:xfrm>
            <a:off x="6152675" y="13276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60" name="Google Shape;560;p57"/>
          <p:cNvSpPr txBox="1">
            <a:spLocks noGrp="1"/>
          </p:cNvSpPr>
          <p:nvPr>
            <p:ph type="body" idx="2"/>
          </p:nvPr>
        </p:nvSpPr>
        <p:spPr>
          <a:xfrm>
            <a:off x="6149725" y="23298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61" name="Google Shape;561;p57"/>
          <p:cNvSpPr txBox="1">
            <a:spLocks noGrp="1"/>
          </p:cNvSpPr>
          <p:nvPr>
            <p:ph type="body" idx="3"/>
          </p:nvPr>
        </p:nvSpPr>
        <p:spPr>
          <a:xfrm>
            <a:off x="6149725" y="3347513"/>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62" name="Google Shape;562;p57"/>
          <p:cNvSpPr txBox="1">
            <a:spLocks noGrp="1"/>
          </p:cNvSpPr>
          <p:nvPr>
            <p:ph type="subTitle" idx="4"/>
          </p:nvPr>
        </p:nvSpPr>
        <p:spPr>
          <a:xfrm>
            <a:off x="5647000" y="13537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63" name="Google Shape;563;p57"/>
          <p:cNvSpPr txBox="1">
            <a:spLocks noGrp="1"/>
          </p:cNvSpPr>
          <p:nvPr>
            <p:ph type="subTitle" idx="5"/>
          </p:nvPr>
        </p:nvSpPr>
        <p:spPr>
          <a:xfrm>
            <a:off x="5647000" y="235065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64" name="Google Shape;564;p57"/>
          <p:cNvSpPr txBox="1">
            <a:spLocks noGrp="1"/>
          </p:cNvSpPr>
          <p:nvPr>
            <p:ph type="subTitle" idx="6"/>
          </p:nvPr>
        </p:nvSpPr>
        <p:spPr>
          <a:xfrm>
            <a:off x="5647000" y="33683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lide Multiple Quiz Options 2 v1">
  <p:cSld name="CUSTOM_32">
    <p:spTree>
      <p:nvGrpSpPr>
        <p:cNvPr id="1" name="Shape 565"/>
        <p:cNvGrpSpPr/>
        <p:nvPr/>
      </p:nvGrpSpPr>
      <p:grpSpPr>
        <a:xfrm>
          <a:off x="0" y="0"/>
          <a:ext cx="0" cy="0"/>
          <a:chOff x="0" y="0"/>
          <a:chExt cx="0" cy="0"/>
        </a:xfrm>
      </p:grpSpPr>
      <p:sp>
        <p:nvSpPr>
          <p:cNvPr id="566" name="Google Shape;566;p58"/>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67" name="Google Shape;567;p58"/>
          <p:cNvSpPr/>
          <p:nvPr/>
        </p:nvSpPr>
        <p:spPr>
          <a:xfrm>
            <a:off x="513900" y="2454550"/>
            <a:ext cx="816000" cy="723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68" name="Google Shape;568;p58"/>
          <p:cNvSpPr txBox="1">
            <a:spLocks noGrp="1"/>
          </p:cNvSpPr>
          <p:nvPr>
            <p:ph type="body" idx="1"/>
          </p:nvPr>
        </p:nvSpPr>
        <p:spPr>
          <a:xfrm>
            <a:off x="1501026" y="2444234"/>
            <a:ext cx="2586000" cy="7440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69" name="Google Shape;569;p58"/>
          <p:cNvSpPr txBox="1">
            <a:spLocks noGrp="1"/>
          </p:cNvSpPr>
          <p:nvPr>
            <p:ph type="body" idx="2"/>
          </p:nvPr>
        </p:nvSpPr>
        <p:spPr>
          <a:xfrm>
            <a:off x="5991742" y="2448697"/>
            <a:ext cx="2586000" cy="7440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70" name="Google Shape;570;p58"/>
          <p:cNvSpPr/>
          <p:nvPr/>
        </p:nvSpPr>
        <p:spPr>
          <a:xfrm>
            <a:off x="4924925" y="2459596"/>
            <a:ext cx="816000" cy="7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71" name="Google Shape;571;p58"/>
          <p:cNvSpPr txBox="1">
            <a:spLocks noGrp="1"/>
          </p:cNvSpPr>
          <p:nvPr>
            <p:ph type="subTitle" idx="3"/>
          </p:nvPr>
        </p:nvSpPr>
        <p:spPr>
          <a:xfrm>
            <a:off x="677100" y="26088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2" name="Google Shape;572;p58"/>
          <p:cNvSpPr txBox="1">
            <a:spLocks noGrp="1"/>
          </p:cNvSpPr>
          <p:nvPr>
            <p:ph type="subTitle" idx="4"/>
          </p:nvPr>
        </p:nvSpPr>
        <p:spPr>
          <a:xfrm>
            <a:off x="5088125" y="26088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Multiple Quiz Options 2 v2">
  <p:cSld name="CUSTOM_33">
    <p:spTree>
      <p:nvGrpSpPr>
        <p:cNvPr id="1" name="Shape 573"/>
        <p:cNvGrpSpPr/>
        <p:nvPr/>
      </p:nvGrpSpPr>
      <p:grpSpPr>
        <a:xfrm>
          <a:off x="0" y="0"/>
          <a:ext cx="0" cy="0"/>
          <a:chOff x="0" y="0"/>
          <a:chExt cx="0" cy="0"/>
        </a:xfrm>
      </p:grpSpPr>
      <p:sp>
        <p:nvSpPr>
          <p:cNvPr id="574" name="Google Shape;574;p59"/>
          <p:cNvSpPr txBox="1">
            <a:spLocks noGrp="1"/>
          </p:cNvSpPr>
          <p:nvPr>
            <p:ph type="title"/>
          </p:nvPr>
        </p:nvSpPr>
        <p:spPr>
          <a:xfrm>
            <a:off x="566250" y="2285400"/>
            <a:ext cx="39996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5" name="Google Shape;575;p59"/>
          <p:cNvSpPr/>
          <p:nvPr/>
        </p:nvSpPr>
        <p:spPr>
          <a:xfrm>
            <a:off x="5514200" y="14622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76" name="Google Shape;576;p59"/>
          <p:cNvSpPr/>
          <p:nvPr/>
        </p:nvSpPr>
        <p:spPr>
          <a:xfrm>
            <a:off x="5514200" y="2950750"/>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77" name="Google Shape;577;p59"/>
          <p:cNvSpPr txBox="1">
            <a:spLocks noGrp="1"/>
          </p:cNvSpPr>
          <p:nvPr>
            <p:ph type="body" idx="1"/>
          </p:nvPr>
        </p:nvSpPr>
        <p:spPr>
          <a:xfrm>
            <a:off x="6152675" y="15881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78" name="Google Shape;578;p59"/>
          <p:cNvSpPr txBox="1">
            <a:spLocks noGrp="1"/>
          </p:cNvSpPr>
          <p:nvPr>
            <p:ph type="body" idx="2"/>
          </p:nvPr>
        </p:nvSpPr>
        <p:spPr>
          <a:xfrm>
            <a:off x="6149725" y="307405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79" name="Google Shape;579;p59"/>
          <p:cNvSpPr txBox="1">
            <a:spLocks noGrp="1"/>
          </p:cNvSpPr>
          <p:nvPr>
            <p:ph type="subTitle" idx="3"/>
          </p:nvPr>
        </p:nvSpPr>
        <p:spPr>
          <a:xfrm>
            <a:off x="5647000" y="16142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580" name="Google Shape;580;p59"/>
          <p:cNvSpPr txBox="1">
            <a:spLocks noGrp="1"/>
          </p:cNvSpPr>
          <p:nvPr>
            <p:ph type="subTitle" idx="4"/>
          </p:nvPr>
        </p:nvSpPr>
        <p:spPr>
          <a:xfrm>
            <a:off x="5647000" y="30949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Single Quiz Options 4 v1">
  <p:cSld name="CUSTOM_35">
    <p:spTree>
      <p:nvGrpSpPr>
        <p:cNvPr id="1" name="Shape 581"/>
        <p:cNvGrpSpPr/>
        <p:nvPr/>
      </p:nvGrpSpPr>
      <p:grpSpPr>
        <a:xfrm>
          <a:off x="0" y="0"/>
          <a:ext cx="0" cy="0"/>
          <a:chOff x="0" y="0"/>
          <a:chExt cx="0" cy="0"/>
        </a:xfrm>
      </p:grpSpPr>
      <p:sp>
        <p:nvSpPr>
          <p:cNvPr id="582" name="Google Shape;582;p60"/>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83" name="Google Shape;583;p60"/>
          <p:cNvSpPr/>
          <p:nvPr/>
        </p:nvSpPr>
        <p:spPr>
          <a:xfrm>
            <a:off x="379400" y="1614000"/>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84" name="Google Shape;584;p60"/>
          <p:cNvSpPr/>
          <p:nvPr/>
        </p:nvSpPr>
        <p:spPr>
          <a:xfrm>
            <a:off x="4581475" y="1614000"/>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85" name="Google Shape;585;p60"/>
          <p:cNvSpPr/>
          <p:nvPr/>
        </p:nvSpPr>
        <p:spPr>
          <a:xfrm>
            <a:off x="379400" y="2798975"/>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86" name="Google Shape;586;p60"/>
          <p:cNvSpPr/>
          <p:nvPr/>
        </p:nvSpPr>
        <p:spPr>
          <a:xfrm>
            <a:off x="4581475" y="2798975"/>
            <a:ext cx="815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87" name="Google Shape;587;p60"/>
          <p:cNvSpPr txBox="1">
            <a:spLocks noGrp="1"/>
          </p:cNvSpPr>
          <p:nvPr>
            <p:ph type="body" idx="1"/>
          </p:nvPr>
        </p:nvSpPr>
        <p:spPr>
          <a:xfrm>
            <a:off x="1321375" y="17135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88" name="Google Shape;588;p60"/>
          <p:cNvSpPr txBox="1">
            <a:spLocks noGrp="1"/>
          </p:cNvSpPr>
          <p:nvPr>
            <p:ph type="body" idx="2"/>
          </p:nvPr>
        </p:nvSpPr>
        <p:spPr>
          <a:xfrm>
            <a:off x="5523450" y="17135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89" name="Google Shape;589;p60"/>
          <p:cNvSpPr txBox="1">
            <a:spLocks noGrp="1"/>
          </p:cNvSpPr>
          <p:nvPr>
            <p:ph type="body" idx="3"/>
          </p:nvPr>
        </p:nvSpPr>
        <p:spPr>
          <a:xfrm>
            <a:off x="1321375" y="29119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90" name="Google Shape;590;p60"/>
          <p:cNvSpPr txBox="1">
            <a:spLocks noGrp="1"/>
          </p:cNvSpPr>
          <p:nvPr>
            <p:ph type="body" idx="4"/>
          </p:nvPr>
        </p:nvSpPr>
        <p:spPr>
          <a:xfrm>
            <a:off x="5523450" y="2911988"/>
            <a:ext cx="30543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91" name="Google Shape;591;p60"/>
          <p:cNvSpPr txBox="1">
            <a:spLocks noGrp="1"/>
          </p:cNvSpPr>
          <p:nvPr>
            <p:ph type="subTitle" idx="5"/>
          </p:nvPr>
        </p:nvSpPr>
        <p:spPr>
          <a:xfrm>
            <a:off x="542300" y="17629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2" name="Google Shape;592;p60"/>
          <p:cNvSpPr txBox="1">
            <a:spLocks noGrp="1"/>
          </p:cNvSpPr>
          <p:nvPr>
            <p:ph type="subTitle" idx="6"/>
          </p:nvPr>
        </p:nvSpPr>
        <p:spPr>
          <a:xfrm>
            <a:off x="4744375" y="17629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3" name="Google Shape;593;p60"/>
          <p:cNvSpPr txBox="1">
            <a:spLocks noGrp="1"/>
          </p:cNvSpPr>
          <p:nvPr>
            <p:ph type="subTitle" idx="7"/>
          </p:nvPr>
        </p:nvSpPr>
        <p:spPr>
          <a:xfrm>
            <a:off x="542300" y="29613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4" name="Google Shape;594;p60"/>
          <p:cNvSpPr txBox="1">
            <a:spLocks noGrp="1"/>
          </p:cNvSpPr>
          <p:nvPr>
            <p:ph type="subTitle" idx="8"/>
          </p:nvPr>
        </p:nvSpPr>
        <p:spPr>
          <a:xfrm>
            <a:off x="4744375" y="29613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lide Single Quiz Options 4 v2">
  <p:cSld name="CUSTOM_36">
    <p:spTree>
      <p:nvGrpSpPr>
        <p:cNvPr id="1" name="Shape 595"/>
        <p:cNvGrpSpPr/>
        <p:nvPr/>
      </p:nvGrpSpPr>
      <p:grpSpPr>
        <a:xfrm>
          <a:off x="0" y="0"/>
          <a:ext cx="0" cy="0"/>
          <a:chOff x="0" y="0"/>
          <a:chExt cx="0" cy="0"/>
        </a:xfrm>
      </p:grpSpPr>
      <p:sp>
        <p:nvSpPr>
          <p:cNvPr id="596" name="Google Shape;596;p61"/>
          <p:cNvSpPr txBox="1">
            <a:spLocks noGrp="1"/>
          </p:cNvSpPr>
          <p:nvPr>
            <p:ph type="title"/>
          </p:nvPr>
        </p:nvSpPr>
        <p:spPr>
          <a:xfrm>
            <a:off x="566250" y="2285400"/>
            <a:ext cx="36381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97" name="Google Shape;597;p61"/>
          <p:cNvSpPr/>
          <p:nvPr/>
        </p:nvSpPr>
        <p:spPr>
          <a:xfrm>
            <a:off x="5514200" y="699375"/>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98" name="Google Shape;598;p61"/>
          <p:cNvSpPr/>
          <p:nvPr/>
        </p:nvSpPr>
        <p:spPr>
          <a:xfrm>
            <a:off x="5514200" y="1704125"/>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99" name="Google Shape;599;p61"/>
          <p:cNvSpPr/>
          <p:nvPr/>
        </p:nvSpPr>
        <p:spPr>
          <a:xfrm>
            <a:off x="5514200" y="2708875"/>
            <a:ext cx="2741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00" name="Google Shape;600;p61"/>
          <p:cNvSpPr/>
          <p:nvPr/>
        </p:nvSpPr>
        <p:spPr>
          <a:xfrm>
            <a:off x="5514200" y="3713625"/>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01" name="Google Shape;601;p61"/>
          <p:cNvSpPr txBox="1">
            <a:spLocks noGrp="1"/>
          </p:cNvSpPr>
          <p:nvPr>
            <p:ph type="body" idx="1"/>
          </p:nvPr>
        </p:nvSpPr>
        <p:spPr>
          <a:xfrm>
            <a:off x="6152675" y="8252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02" name="Google Shape;602;p61"/>
          <p:cNvSpPr txBox="1">
            <a:spLocks noGrp="1"/>
          </p:cNvSpPr>
          <p:nvPr>
            <p:ph type="body" idx="2"/>
          </p:nvPr>
        </p:nvSpPr>
        <p:spPr>
          <a:xfrm>
            <a:off x="6149725" y="18274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03" name="Google Shape;603;p61"/>
          <p:cNvSpPr txBox="1">
            <a:spLocks noGrp="1"/>
          </p:cNvSpPr>
          <p:nvPr>
            <p:ph type="body" idx="3"/>
          </p:nvPr>
        </p:nvSpPr>
        <p:spPr>
          <a:xfrm>
            <a:off x="6149725" y="2845138"/>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04" name="Google Shape;604;p61"/>
          <p:cNvSpPr txBox="1">
            <a:spLocks noGrp="1"/>
          </p:cNvSpPr>
          <p:nvPr>
            <p:ph type="body" idx="4"/>
          </p:nvPr>
        </p:nvSpPr>
        <p:spPr>
          <a:xfrm>
            <a:off x="6149725" y="3836925"/>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05" name="Google Shape;605;p61"/>
          <p:cNvSpPr txBox="1">
            <a:spLocks noGrp="1"/>
          </p:cNvSpPr>
          <p:nvPr>
            <p:ph type="subTitle" idx="5"/>
          </p:nvPr>
        </p:nvSpPr>
        <p:spPr>
          <a:xfrm>
            <a:off x="5647000" y="8514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06" name="Google Shape;606;p61"/>
          <p:cNvSpPr txBox="1">
            <a:spLocks noGrp="1"/>
          </p:cNvSpPr>
          <p:nvPr>
            <p:ph type="subTitle" idx="6"/>
          </p:nvPr>
        </p:nvSpPr>
        <p:spPr>
          <a:xfrm>
            <a:off x="5647000" y="18482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07" name="Google Shape;607;p61"/>
          <p:cNvSpPr txBox="1">
            <a:spLocks noGrp="1"/>
          </p:cNvSpPr>
          <p:nvPr>
            <p:ph type="subTitle" idx="7"/>
          </p:nvPr>
        </p:nvSpPr>
        <p:spPr>
          <a:xfrm>
            <a:off x="5647000" y="28660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08" name="Google Shape;608;p61"/>
          <p:cNvSpPr txBox="1">
            <a:spLocks noGrp="1"/>
          </p:cNvSpPr>
          <p:nvPr>
            <p:ph type="subTitle" idx="8"/>
          </p:nvPr>
        </p:nvSpPr>
        <p:spPr>
          <a:xfrm>
            <a:off x="5694325" y="386726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lide Single Quiz Options 3 v1">
  <p:cSld name="CUSTOM_37">
    <p:spTree>
      <p:nvGrpSpPr>
        <p:cNvPr id="1" name="Shape 609"/>
        <p:cNvGrpSpPr/>
        <p:nvPr/>
      </p:nvGrpSpPr>
      <p:grpSpPr>
        <a:xfrm>
          <a:off x="0" y="0"/>
          <a:ext cx="0" cy="0"/>
          <a:chOff x="0" y="0"/>
          <a:chExt cx="0" cy="0"/>
        </a:xfrm>
      </p:grpSpPr>
      <p:sp>
        <p:nvSpPr>
          <p:cNvPr id="610" name="Google Shape;610;p62"/>
          <p:cNvSpPr txBox="1">
            <a:spLocks noGrp="1"/>
          </p:cNvSpPr>
          <p:nvPr>
            <p:ph type="title"/>
          </p:nvPr>
        </p:nvSpPr>
        <p:spPr>
          <a:xfrm>
            <a:off x="379400" y="445025"/>
            <a:ext cx="82683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11" name="Google Shape;611;p62"/>
          <p:cNvSpPr/>
          <p:nvPr/>
        </p:nvSpPr>
        <p:spPr>
          <a:xfrm>
            <a:off x="379400" y="2644450"/>
            <a:ext cx="639300" cy="5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12" name="Google Shape;612;p62"/>
          <p:cNvSpPr txBox="1">
            <a:spLocks noGrp="1"/>
          </p:cNvSpPr>
          <p:nvPr>
            <p:ph type="body" idx="1"/>
          </p:nvPr>
        </p:nvSpPr>
        <p:spPr>
          <a:xfrm>
            <a:off x="1112700"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13" name="Google Shape;613;p62"/>
          <p:cNvSpPr txBox="1">
            <a:spLocks noGrp="1"/>
          </p:cNvSpPr>
          <p:nvPr>
            <p:ph type="body" idx="2"/>
          </p:nvPr>
        </p:nvSpPr>
        <p:spPr>
          <a:xfrm>
            <a:off x="4043713"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14" name="Google Shape;614;p62"/>
          <p:cNvSpPr txBox="1">
            <a:spLocks noGrp="1"/>
          </p:cNvSpPr>
          <p:nvPr>
            <p:ph type="body" idx="3"/>
          </p:nvPr>
        </p:nvSpPr>
        <p:spPr>
          <a:xfrm>
            <a:off x="6877225" y="2665150"/>
            <a:ext cx="1846800" cy="5313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15" name="Google Shape;615;p62"/>
          <p:cNvSpPr/>
          <p:nvPr/>
        </p:nvSpPr>
        <p:spPr>
          <a:xfrm>
            <a:off x="3253500" y="2644450"/>
            <a:ext cx="6393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16" name="Google Shape;616;p62"/>
          <p:cNvSpPr/>
          <p:nvPr/>
        </p:nvSpPr>
        <p:spPr>
          <a:xfrm>
            <a:off x="6133400" y="2644450"/>
            <a:ext cx="6393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17" name="Google Shape;617;p62"/>
          <p:cNvSpPr txBox="1">
            <a:spLocks noGrp="1"/>
          </p:cNvSpPr>
          <p:nvPr>
            <p:ph type="subTitle" idx="4"/>
          </p:nvPr>
        </p:nvSpPr>
        <p:spPr>
          <a:xfrm>
            <a:off x="454250"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8" name="Google Shape;618;p62"/>
          <p:cNvSpPr txBox="1">
            <a:spLocks noGrp="1"/>
          </p:cNvSpPr>
          <p:nvPr>
            <p:ph type="subTitle" idx="5"/>
          </p:nvPr>
        </p:nvSpPr>
        <p:spPr>
          <a:xfrm>
            <a:off x="3331250"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9" name="Google Shape;619;p62"/>
          <p:cNvSpPr txBox="1">
            <a:spLocks noGrp="1"/>
          </p:cNvSpPr>
          <p:nvPr>
            <p:ph type="subTitle" idx="6"/>
          </p:nvPr>
        </p:nvSpPr>
        <p:spPr>
          <a:xfrm>
            <a:off x="6211935" y="271450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lide Single Quiz Options 3 v2">
  <p:cSld name="CUSTOM_38">
    <p:spTree>
      <p:nvGrpSpPr>
        <p:cNvPr id="1" name="Shape 620"/>
        <p:cNvGrpSpPr/>
        <p:nvPr/>
      </p:nvGrpSpPr>
      <p:grpSpPr>
        <a:xfrm>
          <a:off x="0" y="0"/>
          <a:ext cx="0" cy="0"/>
          <a:chOff x="0" y="0"/>
          <a:chExt cx="0" cy="0"/>
        </a:xfrm>
      </p:grpSpPr>
      <p:sp>
        <p:nvSpPr>
          <p:cNvPr id="621" name="Google Shape;621;p63"/>
          <p:cNvSpPr txBox="1">
            <a:spLocks noGrp="1"/>
          </p:cNvSpPr>
          <p:nvPr>
            <p:ph type="title"/>
          </p:nvPr>
        </p:nvSpPr>
        <p:spPr>
          <a:xfrm>
            <a:off x="566250" y="2285400"/>
            <a:ext cx="40278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22" name="Google Shape;622;p63"/>
          <p:cNvSpPr/>
          <p:nvPr/>
        </p:nvSpPr>
        <p:spPr>
          <a:xfrm>
            <a:off x="5514200" y="12017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23" name="Google Shape;623;p63"/>
          <p:cNvSpPr/>
          <p:nvPr/>
        </p:nvSpPr>
        <p:spPr>
          <a:xfrm>
            <a:off x="5514200" y="220650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24" name="Google Shape;624;p63"/>
          <p:cNvSpPr/>
          <p:nvPr/>
        </p:nvSpPr>
        <p:spPr>
          <a:xfrm>
            <a:off x="5514200" y="3211250"/>
            <a:ext cx="2741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25" name="Google Shape;625;p63"/>
          <p:cNvSpPr txBox="1">
            <a:spLocks noGrp="1"/>
          </p:cNvSpPr>
          <p:nvPr>
            <p:ph type="body" idx="1"/>
          </p:nvPr>
        </p:nvSpPr>
        <p:spPr>
          <a:xfrm>
            <a:off x="6152675" y="13276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26" name="Google Shape;626;p63"/>
          <p:cNvSpPr txBox="1">
            <a:spLocks noGrp="1"/>
          </p:cNvSpPr>
          <p:nvPr>
            <p:ph type="body" idx="2"/>
          </p:nvPr>
        </p:nvSpPr>
        <p:spPr>
          <a:xfrm>
            <a:off x="6149725" y="23298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27" name="Google Shape;627;p63"/>
          <p:cNvSpPr txBox="1">
            <a:spLocks noGrp="1"/>
          </p:cNvSpPr>
          <p:nvPr>
            <p:ph type="body" idx="3"/>
          </p:nvPr>
        </p:nvSpPr>
        <p:spPr>
          <a:xfrm>
            <a:off x="6149725" y="3347513"/>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28" name="Google Shape;628;p63"/>
          <p:cNvSpPr txBox="1">
            <a:spLocks noGrp="1"/>
          </p:cNvSpPr>
          <p:nvPr>
            <p:ph type="subTitle" idx="4"/>
          </p:nvPr>
        </p:nvSpPr>
        <p:spPr>
          <a:xfrm>
            <a:off x="5647000" y="13537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29" name="Google Shape;629;p63"/>
          <p:cNvSpPr txBox="1">
            <a:spLocks noGrp="1"/>
          </p:cNvSpPr>
          <p:nvPr>
            <p:ph type="subTitle" idx="5"/>
          </p:nvPr>
        </p:nvSpPr>
        <p:spPr>
          <a:xfrm>
            <a:off x="5647000" y="235065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30" name="Google Shape;630;p63"/>
          <p:cNvSpPr txBox="1">
            <a:spLocks noGrp="1"/>
          </p:cNvSpPr>
          <p:nvPr>
            <p:ph type="subTitle" idx="6"/>
          </p:nvPr>
        </p:nvSpPr>
        <p:spPr>
          <a:xfrm>
            <a:off x="5647000" y="33683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lide Single Quiz Options 2 v1">
  <p:cSld name="CUSTOM_39">
    <p:spTree>
      <p:nvGrpSpPr>
        <p:cNvPr id="1" name="Shape 631"/>
        <p:cNvGrpSpPr/>
        <p:nvPr/>
      </p:nvGrpSpPr>
      <p:grpSpPr>
        <a:xfrm>
          <a:off x="0" y="0"/>
          <a:ext cx="0" cy="0"/>
          <a:chOff x="0" y="0"/>
          <a:chExt cx="0" cy="0"/>
        </a:xfrm>
      </p:grpSpPr>
      <p:sp>
        <p:nvSpPr>
          <p:cNvPr id="632" name="Google Shape;632;p64"/>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33" name="Google Shape;633;p64"/>
          <p:cNvSpPr/>
          <p:nvPr/>
        </p:nvSpPr>
        <p:spPr>
          <a:xfrm>
            <a:off x="513900" y="2454550"/>
            <a:ext cx="816000" cy="723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34" name="Google Shape;634;p64"/>
          <p:cNvSpPr txBox="1">
            <a:spLocks noGrp="1"/>
          </p:cNvSpPr>
          <p:nvPr>
            <p:ph type="body" idx="1"/>
          </p:nvPr>
        </p:nvSpPr>
        <p:spPr>
          <a:xfrm>
            <a:off x="1501026" y="2444234"/>
            <a:ext cx="2586000" cy="7440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35" name="Google Shape;635;p64"/>
          <p:cNvSpPr txBox="1">
            <a:spLocks noGrp="1"/>
          </p:cNvSpPr>
          <p:nvPr>
            <p:ph type="body" idx="2"/>
          </p:nvPr>
        </p:nvSpPr>
        <p:spPr>
          <a:xfrm>
            <a:off x="5991742" y="2448697"/>
            <a:ext cx="2586000" cy="744000"/>
          </a:xfrm>
          <a:prstGeom prst="rect">
            <a:avLst/>
          </a:prstGeom>
        </p:spPr>
        <p:txBody>
          <a:bodyPr spcFirstLastPara="1" wrap="square" lIns="68575" tIns="68575" rIns="68575" bIns="6857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36" name="Google Shape;636;p64"/>
          <p:cNvSpPr/>
          <p:nvPr/>
        </p:nvSpPr>
        <p:spPr>
          <a:xfrm>
            <a:off x="4924925" y="2459596"/>
            <a:ext cx="816000" cy="73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37" name="Google Shape;637;p64"/>
          <p:cNvSpPr txBox="1">
            <a:spLocks noGrp="1"/>
          </p:cNvSpPr>
          <p:nvPr>
            <p:ph type="subTitle" idx="3"/>
          </p:nvPr>
        </p:nvSpPr>
        <p:spPr>
          <a:xfrm>
            <a:off x="677100" y="26088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8" name="Google Shape;638;p64"/>
          <p:cNvSpPr txBox="1">
            <a:spLocks noGrp="1"/>
          </p:cNvSpPr>
          <p:nvPr>
            <p:ph type="subTitle" idx="4"/>
          </p:nvPr>
        </p:nvSpPr>
        <p:spPr>
          <a:xfrm>
            <a:off x="5088125" y="2608850"/>
            <a:ext cx="489600" cy="4326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lide Single Quiz Options 2 v2">
  <p:cSld name="CUSTOM_40">
    <p:spTree>
      <p:nvGrpSpPr>
        <p:cNvPr id="1" name="Shape 639"/>
        <p:cNvGrpSpPr/>
        <p:nvPr/>
      </p:nvGrpSpPr>
      <p:grpSpPr>
        <a:xfrm>
          <a:off x="0" y="0"/>
          <a:ext cx="0" cy="0"/>
          <a:chOff x="0" y="0"/>
          <a:chExt cx="0" cy="0"/>
        </a:xfrm>
      </p:grpSpPr>
      <p:sp>
        <p:nvSpPr>
          <p:cNvPr id="640" name="Google Shape;640;p65"/>
          <p:cNvSpPr txBox="1">
            <a:spLocks noGrp="1"/>
          </p:cNvSpPr>
          <p:nvPr>
            <p:ph type="title"/>
          </p:nvPr>
        </p:nvSpPr>
        <p:spPr>
          <a:xfrm>
            <a:off x="566250" y="2339775"/>
            <a:ext cx="39990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41" name="Google Shape;641;p65"/>
          <p:cNvSpPr/>
          <p:nvPr/>
        </p:nvSpPr>
        <p:spPr>
          <a:xfrm>
            <a:off x="5514200" y="1462250"/>
            <a:ext cx="2741400" cy="730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42" name="Google Shape;642;p65"/>
          <p:cNvSpPr/>
          <p:nvPr/>
        </p:nvSpPr>
        <p:spPr>
          <a:xfrm>
            <a:off x="5514200" y="2950750"/>
            <a:ext cx="27414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43" name="Google Shape;643;p65"/>
          <p:cNvSpPr txBox="1">
            <a:spLocks noGrp="1"/>
          </p:cNvSpPr>
          <p:nvPr>
            <p:ph type="body" idx="1"/>
          </p:nvPr>
        </p:nvSpPr>
        <p:spPr>
          <a:xfrm>
            <a:off x="6152675" y="158810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44" name="Google Shape;644;p65"/>
          <p:cNvSpPr txBox="1">
            <a:spLocks noGrp="1"/>
          </p:cNvSpPr>
          <p:nvPr>
            <p:ph type="body" idx="2"/>
          </p:nvPr>
        </p:nvSpPr>
        <p:spPr>
          <a:xfrm>
            <a:off x="6149725" y="3074050"/>
            <a:ext cx="1884600" cy="483900"/>
          </a:xfrm>
          <a:prstGeom prst="rect">
            <a:avLst/>
          </a:prstGeom>
        </p:spPr>
        <p:txBody>
          <a:bodyPr spcFirstLastPara="1" wrap="square" lIns="68575" tIns="68575" rIns="68575" bIns="6857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45" name="Google Shape;645;p65"/>
          <p:cNvSpPr txBox="1">
            <a:spLocks noGrp="1"/>
          </p:cNvSpPr>
          <p:nvPr>
            <p:ph type="subTitle" idx="3"/>
          </p:nvPr>
        </p:nvSpPr>
        <p:spPr>
          <a:xfrm>
            <a:off x="5647000" y="1614275"/>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
        <p:nvSpPr>
          <p:cNvPr id="646" name="Google Shape;646;p65"/>
          <p:cNvSpPr txBox="1">
            <a:spLocks noGrp="1"/>
          </p:cNvSpPr>
          <p:nvPr>
            <p:ph type="subTitle" idx="4"/>
          </p:nvPr>
        </p:nvSpPr>
        <p:spPr>
          <a:xfrm>
            <a:off x="5647000" y="3094900"/>
            <a:ext cx="455400" cy="442200"/>
          </a:xfrm>
          <a:prstGeom prst="rect">
            <a:avLst/>
          </a:prstGeom>
        </p:spPr>
        <p:txBody>
          <a:bodyPr spcFirstLastPara="1" wrap="square" lIns="68575" tIns="68575" rIns="68575" bIns="6857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lide True False v1">
  <p:cSld name="CUSTOM_34">
    <p:spTree>
      <p:nvGrpSpPr>
        <p:cNvPr id="1" name="Shape 647"/>
        <p:cNvGrpSpPr/>
        <p:nvPr/>
      </p:nvGrpSpPr>
      <p:grpSpPr>
        <a:xfrm>
          <a:off x="0" y="0"/>
          <a:ext cx="0" cy="0"/>
          <a:chOff x="0" y="0"/>
          <a:chExt cx="0" cy="0"/>
        </a:xfrm>
      </p:grpSpPr>
      <p:sp>
        <p:nvSpPr>
          <p:cNvPr id="648" name="Google Shape;648;p66"/>
          <p:cNvSpPr/>
          <p:nvPr/>
        </p:nvSpPr>
        <p:spPr>
          <a:xfrm>
            <a:off x="5912625" y="3041863"/>
            <a:ext cx="22851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49" name="Google Shape;649;p66"/>
          <p:cNvSpPr/>
          <p:nvPr/>
        </p:nvSpPr>
        <p:spPr>
          <a:xfrm>
            <a:off x="6004575" y="3120763"/>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50" name="Google Shape;650;p66"/>
          <p:cNvSpPr txBox="1">
            <a:spLocks noGrp="1"/>
          </p:cNvSpPr>
          <p:nvPr>
            <p:ph type="title"/>
          </p:nvPr>
        </p:nvSpPr>
        <p:spPr>
          <a:xfrm>
            <a:off x="566250" y="2285400"/>
            <a:ext cx="4067400" cy="572700"/>
          </a:xfrm>
          <a:prstGeom prst="rect">
            <a:avLst/>
          </a:prstGeom>
        </p:spPr>
        <p:txBody>
          <a:bodyPr spcFirstLastPara="1" wrap="square" lIns="68575" tIns="68575" rIns="68575" bIns="6857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1" name="Google Shape;651;p66"/>
          <p:cNvSpPr/>
          <p:nvPr/>
        </p:nvSpPr>
        <p:spPr>
          <a:xfrm>
            <a:off x="5912625" y="1371138"/>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52" name="Google Shape;652;p66"/>
          <p:cNvSpPr/>
          <p:nvPr/>
        </p:nvSpPr>
        <p:spPr>
          <a:xfrm>
            <a:off x="6004575" y="1452588"/>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653" name="Google Shape;653;p66"/>
          <p:cNvGrpSpPr/>
          <p:nvPr/>
        </p:nvGrpSpPr>
        <p:grpSpPr>
          <a:xfrm rot="-2700000">
            <a:off x="6131098" y="1596259"/>
            <a:ext cx="348897" cy="200098"/>
            <a:chOff x="3876675" y="1766250"/>
            <a:chExt cx="348900" cy="200100"/>
          </a:xfrm>
        </p:grpSpPr>
        <p:sp>
          <p:nvSpPr>
            <p:cNvPr id="654" name="Google Shape;654;p66"/>
            <p:cNvSpPr/>
            <p:nvPr/>
          </p:nvSpPr>
          <p:spPr>
            <a:xfrm>
              <a:off x="3876700" y="1766250"/>
              <a:ext cx="72000" cy="200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55" name="Google Shape;655;p66"/>
            <p:cNvSpPr/>
            <p:nvPr/>
          </p:nvSpPr>
          <p:spPr>
            <a:xfrm rot="5400000">
              <a:off x="4015125" y="1755900"/>
              <a:ext cx="72000" cy="34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656" name="Google Shape;656;p66"/>
          <p:cNvGrpSpPr/>
          <p:nvPr/>
        </p:nvGrpSpPr>
        <p:grpSpPr>
          <a:xfrm>
            <a:off x="6142124" y="3258302"/>
            <a:ext cx="297600" cy="297600"/>
            <a:chOff x="3902424" y="2300989"/>
            <a:chExt cx="297600" cy="297600"/>
          </a:xfrm>
        </p:grpSpPr>
        <p:sp>
          <p:nvSpPr>
            <p:cNvPr id="657" name="Google Shape;657;p66"/>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58" name="Google Shape;658;p66"/>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659" name="Google Shape;659;p66"/>
          <p:cNvSpPr txBox="1">
            <a:spLocks noGrp="1"/>
          </p:cNvSpPr>
          <p:nvPr>
            <p:ph type="body" idx="1"/>
          </p:nvPr>
        </p:nvSpPr>
        <p:spPr>
          <a:xfrm>
            <a:off x="6661950" y="1452600"/>
            <a:ext cx="1394400" cy="572700"/>
          </a:xfrm>
          <a:prstGeom prst="rect">
            <a:avLst/>
          </a:prstGeom>
        </p:spPr>
        <p:txBody>
          <a:bodyPr spcFirstLastPara="1" wrap="square" lIns="68575" tIns="68575" rIns="68575" bIns="6857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660" name="Google Shape;660;p66"/>
          <p:cNvSpPr txBox="1">
            <a:spLocks noGrp="1"/>
          </p:cNvSpPr>
          <p:nvPr>
            <p:ph type="body" idx="2"/>
          </p:nvPr>
        </p:nvSpPr>
        <p:spPr>
          <a:xfrm>
            <a:off x="6694150" y="3120750"/>
            <a:ext cx="1394400" cy="572700"/>
          </a:xfrm>
          <a:prstGeom prst="rect">
            <a:avLst/>
          </a:prstGeom>
        </p:spPr>
        <p:txBody>
          <a:bodyPr spcFirstLastPara="1" wrap="square" lIns="68575" tIns="68575" rIns="68575" bIns="6857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lide True False v2">
  <p:cSld name="CUSTOM_34_1">
    <p:spTree>
      <p:nvGrpSpPr>
        <p:cNvPr id="1" name="Shape 661"/>
        <p:cNvGrpSpPr/>
        <p:nvPr/>
      </p:nvGrpSpPr>
      <p:grpSpPr>
        <a:xfrm>
          <a:off x="0" y="0"/>
          <a:ext cx="0" cy="0"/>
          <a:chOff x="0" y="0"/>
          <a:chExt cx="0" cy="0"/>
        </a:xfrm>
      </p:grpSpPr>
      <p:sp>
        <p:nvSpPr>
          <p:cNvPr id="662" name="Google Shape;662;p67"/>
          <p:cNvSpPr/>
          <p:nvPr/>
        </p:nvSpPr>
        <p:spPr>
          <a:xfrm>
            <a:off x="6292650" y="3465375"/>
            <a:ext cx="22851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3" name="Google Shape;663;p67"/>
          <p:cNvSpPr/>
          <p:nvPr/>
        </p:nvSpPr>
        <p:spPr>
          <a:xfrm>
            <a:off x="6384600" y="35442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4" name="Google Shape;664;p67"/>
          <p:cNvSpPr txBox="1">
            <a:spLocks noGrp="1"/>
          </p:cNvSpPr>
          <p:nvPr>
            <p:ph type="title"/>
          </p:nvPr>
        </p:nvSpPr>
        <p:spPr>
          <a:xfrm>
            <a:off x="566250" y="445025"/>
            <a:ext cx="8011500" cy="572700"/>
          </a:xfrm>
          <a:prstGeom prst="rect">
            <a:avLst/>
          </a:prstGeom>
        </p:spPr>
        <p:txBody>
          <a:bodyPr spcFirstLastPara="1" wrap="square" lIns="68575" tIns="68575" rIns="68575" bIns="6857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65" name="Google Shape;665;p67"/>
          <p:cNvSpPr/>
          <p:nvPr/>
        </p:nvSpPr>
        <p:spPr>
          <a:xfrm>
            <a:off x="566250" y="3462825"/>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6" name="Google Shape;666;p67"/>
          <p:cNvSpPr/>
          <p:nvPr/>
        </p:nvSpPr>
        <p:spPr>
          <a:xfrm>
            <a:off x="658200" y="35442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667" name="Google Shape;667;p67"/>
          <p:cNvGrpSpPr/>
          <p:nvPr/>
        </p:nvGrpSpPr>
        <p:grpSpPr>
          <a:xfrm rot="-2700000">
            <a:off x="784723" y="3687946"/>
            <a:ext cx="348897" cy="200098"/>
            <a:chOff x="3876675" y="1766250"/>
            <a:chExt cx="348900" cy="200100"/>
          </a:xfrm>
        </p:grpSpPr>
        <p:sp>
          <p:nvSpPr>
            <p:cNvPr id="668" name="Google Shape;668;p67"/>
            <p:cNvSpPr/>
            <p:nvPr/>
          </p:nvSpPr>
          <p:spPr>
            <a:xfrm>
              <a:off x="3876700" y="1766250"/>
              <a:ext cx="72000" cy="200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9" name="Google Shape;669;p67"/>
            <p:cNvSpPr/>
            <p:nvPr/>
          </p:nvSpPr>
          <p:spPr>
            <a:xfrm rot="5400000">
              <a:off x="4015125" y="1755900"/>
              <a:ext cx="72000" cy="34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670" name="Google Shape;670;p67"/>
          <p:cNvGrpSpPr/>
          <p:nvPr/>
        </p:nvGrpSpPr>
        <p:grpSpPr>
          <a:xfrm>
            <a:off x="6522149" y="3681814"/>
            <a:ext cx="297600" cy="297600"/>
            <a:chOff x="3902424" y="2300989"/>
            <a:chExt cx="297600" cy="297600"/>
          </a:xfrm>
        </p:grpSpPr>
        <p:sp>
          <p:nvSpPr>
            <p:cNvPr id="671" name="Google Shape;671;p67"/>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72" name="Google Shape;672;p67"/>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673" name="Google Shape;673;p67"/>
          <p:cNvSpPr txBox="1">
            <a:spLocks noGrp="1"/>
          </p:cNvSpPr>
          <p:nvPr>
            <p:ph type="body" idx="1"/>
          </p:nvPr>
        </p:nvSpPr>
        <p:spPr>
          <a:xfrm>
            <a:off x="1331100" y="3544275"/>
            <a:ext cx="1394400" cy="572700"/>
          </a:xfrm>
          <a:prstGeom prst="rect">
            <a:avLst/>
          </a:prstGeom>
        </p:spPr>
        <p:txBody>
          <a:bodyPr spcFirstLastPara="1" wrap="square" lIns="68575" tIns="68575" rIns="68575" bIns="6857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674" name="Google Shape;674;p67"/>
          <p:cNvSpPr txBox="1">
            <a:spLocks noGrp="1"/>
          </p:cNvSpPr>
          <p:nvPr>
            <p:ph type="body" idx="2"/>
          </p:nvPr>
        </p:nvSpPr>
        <p:spPr>
          <a:xfrm>
            <a:off x="7041975" y="3541725"/>
            <a:ext cx="1394400" cy="572700"/>
          </a:xfrm>
          <a:prstGeom prst="rect">
            <a:avLst/>
          </a:prstGeom>
        </p:spPr>
        <p:txBody>
          <a:bodyPr spcFirstLastPara="1" wrap="square" lIns="68575" tIns="68575" rIns="68575" bIns="6857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lide True False v3">
  <p:cSld name="CUSTOM_34_1_1">
    <p:spTree>
      <p:nvGrpSpPr>
        <p:cNvPr id="1" name="Shape 675"/>
        <p:cNvGrpSpPr/>
        <p:nvPr/>
      </p:nvGrpSpPr>
      <p:grpSpPr>
        <a:xfrm>
          <a:off x="0" y="0"/>
          <a:ext cx="0" cy="0"/>
          <a:chOff x="0" y="0"/>
          <a:chExt cx="0" cy="0"/>
        </a:xfrm>
      </p:grpSpPr>
      <p:sp>
        <p:nvSpPr>
          <p:cNvPr id="676" name="Google Shape;676;p68"/>
          <p:cNvSpPr/>
          <p:nvPr/>
        </p:nvSpPr>
        <p:spPr>
          <a:xfrm>
            <a:off x="0" y="2609850"/>
            <a:ext cx="9144000" cy="253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77" name="Google Shape;677;p68"/>
          <p:cNvSpPr/>
          <p:nvPr/>
        </p:nvSpPr>
        <p:spPr>
          <a:xfrm>
            <a:off x="566250" y="520900"/>
            <a:ext cx="8040900" cy="3672300"/>
          </a:xfrm>
          <a:prstGeom prst="rect">
            <a:avLst/>
          </a:prstGeom>
          <a:solidFill>
            <a:schemeClr val="lt1"/>
          </a:solidFill>
          <a:ln w="9525" cap="flat" cmpd="sng">
            <a:solidFill>
              <a:schemeClr val="accent5"/>
            </a:solidFill>
            <a:prstDash val="solid"/>
            <a:round/>
            <a:headEnd type="none" w="sm" len="sm"/>
            <a:tailEnd type="none" w="sm" len="sm"/>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8"/>
          <p:cNvSpPr/>
          <p:nvPr/>
        </p:nvSpPr>
        <p:spPr>
          <a:xfrm>
            <a:off x="4841575" y="3838475"/>
            <a:ext cx="2285100" cy="73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79" name="Google Shape;679;p68"/>
          <p:cNvSpPr/>
          <p:nvPr/>
        </p:nvSpPr>
        <p:spPr>
          <a:xfrm>
            <a:off x="4933525" y="39173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0" name="Google Shape;680;p68"/>
          <p:cNvSpPr txBox="1">
            <a:spLocks noGrp="1"/>
          </p:cNvSpPr>
          <p:nvPr>
            <p:ph type="title"/>
          </p:nvPr>
        </p:nvSpPr>
        <p:spPr>
          <a:xfrm>
            <a:off x="918800" y="833450"/>
            <a:ext cx="7316400" cy="2098500"/>
          </a:xfrm>
          <a:prstGeom prst="rect">
            <a:avLst/>
          </a:prstGeom>
        </p:spPr>
        <p:txBody>
          <a:bodyPr spcFirstLastPara="1" wrap="square" lIns="68575" tIns="68575" rIns="68575" bIns="6857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681" name="Google Shape;681;p68"/>
          <p:cNvSpPr/>
          <p:nvPr/>
        </p:nvSpPr>
        <p:spPr>
          <a:xfrm>
            <a:off x="2017325" y="3835925"/>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2" name="Google Shape;682;p68"/>
          <p:cNvSpPr/>
          <p:nvPr/>
        </p:nvSpPr>
        <p:spPr>
          <a:xfrm>
            <a:off x="2109275" y="39173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683" name="Google Shape;683;p68"/>
          <p:cNvGrpSpPr/>
          <p:nvPr/>
        </p:nvGrpSpPr>
        <p:grpSpPr>
          <a:xfrm rot="-2700000">
            <a:off x="2235798" y="4061046"/>
            <a:ext cx="348897" cy="200098"/>
            <a:chOff x="3876675" y="1766250"/>
            <a:chExt cx="348900" cy="200100"/>
          </a:xfrm>
        </p:grpSpPr>
        <p:sp>
          <p:nvSpPr>
            <p:cNvPr id="684" name="Google Shape;684;p68"/>
            <p:cNvSpPr/>
            <p:nvPr/>
          </p:nvSpPr>
          <p:spPr>
            <a:xfrm>
              <a:off x="3876700" y="1766250"/>
              <a:ext cx="72000" cy="200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5" name="Google Shape;685;p68"/>
            <p:cNvSpPr/>
            <p:nvPr/>
          </p:nvSpPr>
          <p:spPr>
            <a:xfrm rot="5400000">
              <a:off x="4015125" y="1755900"/>
              <a:ext cx="72000" cy="3489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686" name="Google Shape;686;p68"/>
          <p:cNvGrpSpPr/>
          <p:nvPr/>
        </p:nvGrpSpPr>
        <p:grpSpPr>
          <a:xfrm>
            <a:off x="5071074" y="4054914"/>
            <a:ext cx="297600" cy="297600"/>
            <a:chOff x="3902424" y="2300989"/>
            <a:chExt cx="297600" cy="297600"/>
          </a:xfrm>
        </p:grpSpPr>
        <p:sp>
          <p:nvSpPr>
            <p:cNvPr id="687" name="Google Shape;687;p68"/>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8" name="Google Shape;688;p68"/>
            <p:cNvSpPr/>
            <p:nvPr/>
          </p:nvSpPr>
          <p:spPr>
            <a:xfrm rot="-2700000">
              <a:off x="4015161" y="2275417"/>
              <a:ext cx="72125" cy="34874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689" name="Google Shape;689;p68"/>
          <p:cNvSpPr txBox="1">
            <a:spLocks noGrp="1"/>
          </p:cNvSpPr>
          <p:nvPr>
            <p:ph type="body" idx="1"/>
          </p:nvPr>
        </p:nvSpPr>
        <p:spPr>
          <a:xfrm>
            <a:off x="2772900" y="3917375"/>
            <a:ext cx="1394400" cy="572700"/>
          </a:xfrm>
          <a:prstGeom prst="rect">
            <a:avLst/>
          </a:prstGeom>
        </p:spPr>
        <p:txBody>
          <a:bodyPr spcFirstLastPara="1" wrap="square" lIns="68575" tIns="68575" rIns="68575" bIns="68575" anchor="t"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690" name="Google Shape;690;p68"/>
          <p:cNvSpPr txBox="1">
            <a:spLocks noGrp="1"/>
          </p:cNvSpPr>
          <p:nvPr>
            <p:ph type="body" idx="2"/>
          </p:nvPr>
        </p:nvSpPr>
        <p:spPr>
          <a:xfrm>
            <a:off x="5609675" y="3914825"/>
            <a:ext cx="1394400" cy="572700"/>
          </a:xfrm>
          <a:prstGeom prst="rect">
            <a:avLst/>
          </a:prstGeom>
        </p:spPr>
        <p:txBody>
          <a:bodyPr spcFirstLastPara="1" wrap="square" lIns="68575" tIns="68575" rIns="68575" bIns="68575" anchor="t"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0"/>
        <p:cNvGrpSpPr/>
        <p:nvPr/>
      </p:nvGrpSpPr>
      <p:grpSpPr>
        <a:xfrm>
          <a:off x="0" y="0"/>
          <a:ext cx="0" cy="0"/>
          <a:chOff x="0" y="0"/>
          <a:chExt cx="0" cy="0"/>
        </a:xfrm>
      </p:grpSpPr>
      <p:sp>
        <p:nvSpPr>
          <p:cNvPr id="51" name="Google Shape;51;p13"/>
          <p:cNvSpPr/>
          <p:nvPr/>
        </p:nvSpPr>
        <p:spPr>
          <a:xfrm>
            <a:off x="8620721" y="4740146"/>
            <a:ext cx="523200" cy="235200"/>
          </a:xfrm>
          <a:prstGeom prst="rect">
            <a:avLst/>
          </a:prstGeom>
          <a:gradFill>
            <a:gsLst>
              <a:gs pos="0">
                <a:schemeClr val="accent1"/>
              </a:gs>
              <a:gs pos="100000">
                <a:schemeClr val="accent2"/>
              </a:gs>
            </a:gsLst>
            <a:lin ang="2700006"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52" name="Google Shape;52;p13"/>
          <p:cNvSpPr txBox="1">
            <a:spLocks noGrp="1"/>
          </p:cNvSpPr>
          <p:nvPr>
            <p:ph type="title"/>
          </p:nvPr>
        </p:nvSpPr>
        <p:spPr>
          <a:xfrm>
            <a:off x="571500" y="571500"/>
            <a:ext cx="8049000" cy="351000"/>
          </a:xfrm>
          <a:prstGeom prst="rect">
            <a:avLst/>
          </a:prstGeom>
          <a:noFill/>
          <a:ln>
            <a:noFill/>
          </a:ln>
        </p:spPr>
        <p:txBody>
          <a:bodyPr spcFirstLastPara="1" wrap="square" lIns="68575" tIns="68575" rIns="68575" bIns="68575" anchor="t" anchorCtr="0">
            <a:noAutofit/>
          </a:bodyPr>
          <a:lstStyle>
            <a:lvl1pPr lvl="0">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1pPr>
            <a:lvl2pPr lvl="1">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2pPr>
            <a:lvl3pPr lvl="2">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3pPr>
            <a:lvl4pPr lvl="3">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4pPr>
            <a:lvl5pPr lvl="4">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5pPr>
            <a:lvl6pPr lvl="5">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6pPr>
            <a:lvl7pPr lvl="6">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7pPr>
            <a:lvl8pPr lvl="7">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8pPr>
            <a:lvl9pPr lvl="8">
              <a:spcBef>
                <a:spcPts val="0"/>
              </a:spcBef>
              <a:spcAft>
                <a:spcPts val="0"/>
              </a:spcAft>
              <a:buSzPts val="2000"/>
              <a:buFont typeface="Hanken Grotesk SemiBold"/>
              <a:buNone/>
              <a:defRPr sz="2000">
                <a:latin typeface="Hanken Grotesk SemiBold"/>
                <a:ea typeface="Hanken Grotesk SemiBold"/>
                <a:cs typeface="Hanken Grotesk SemiBold"/>
                <a:sym typeface="Hanken Grotesk SemiBold"/>
              </a:defRPr>
            </a:lvl9pPr>
          </a:lstStyle>
          <a:p>
            <a:endParaRPr/>
          </a:p>
        </p:txBody>
      </p:sp>
      <p:sp>
        <p:nvSpPr>
          <p:cNvPr id="53" name="Google Shape;53;p13"/>
          <p:cNvSpPr txBox="1">
            <a:spLocks noGrp="1"/>
          </p:cNvSpPr>
          <p:nvPr>
            <p:ph type="body" idx="1"/>
          </p:nvPr>
        </p:nvSpPr>
        <p:spPr>
          <a:xfrm>
            <a:off x="571481" y="1726350"/>
            <a:ext cx="8049000" cy="2743200"/>
          </a:xfrm>
          <a:prstGeom prst="rect">
            <a:avLst/>
          </a:prstGeom>
          <a:noFill/>
          <a:ln>
            <a:noFill/>
          </a:ln>
        </p:spPr>
        <p:txBody>
          <a:bodyPr spcFirstLastPara="1" wrap="square" lIns="68575" tIns="68575" rIns="68575" bIns="68575" anchor="t" anchorCtr="0">
            <a:noAutofit/>
          </a:bodyPr>
          <a:lstStyle>
            <a:lvl1pPr marL="457200" lvl="0" indent="-298450">
              <a:lnSpc>
                <a:spcPct val="115000"/>
              </a:lnSpc>
              <a:spcBef>
                <a:spcPts val="0"/>
              </a:spcBef>
              <a:spcAft>
                <a:spcPts val="0"/>
              </a:spcAft>
              <a:buSzPts val="1100"/>
              <a:buFont typeface="Open Sans"/>
              <a:buChar char="●"/>
              <a:defRPr sz="1100">
                <a:latin typeface="Open Sans"/>
                <a:ea typeface="Open Sans"/>
                <a:cs typeface="Open Sans"/>
                <a:sym typeface="Open Sans"/>
              </a:defRPr>
            </a:lvl1pPr>
            <a:lvl2pPr marL="914400" lvl="1" indent="-298450">
              <a:lnSpc>
                <a:spcPct val="115000"/>
              </a:lnSpc>
              <a:spcBef>
                <a:spcPts val="0"/>
              </a:spcBef>
              <a:spcAft>
                <a:spcPts val="0"/>
              </a:spcAft>
              <a:buSzPts val="1100"/>
              <a:buFont typeface="Open Sans"/>
              <a:buChar char="○"/>
              <a:defRPr sz="1100">
                <a:latin typeface="Open Sans"/>
                <a:ea typeface="Open Sans"/>
                <a:cs typeface="Open Sans"/>
                <a:sym typeface="Open Sans"/>
              </a:defRPr>
            </a:lvl2pPr>
            <a:lvl3pPr marL="1371600" lvl="2" indent="-298450">
              <a:lnSpc>
                <a:spcPct val="115000"/>
              </a:lnSpc>
              <a:spcBef>
                <a:spcPts val="0"/>
              </a:spcBef>
              <a:spcAft>
                <a:spcPts val="0"/>
              </a:spcAft>
              <a:buSzPts val="1100"/>
              <a:buFont typeface="Open Sans"/>
              <a:buChar char="■"/>
              <a:defRPr sz="1100">
                <a:latin typeface="Open Sans"/>
                <a:ea typeface="Open Sans"/>
                <a:cs typeface="Open Sans"/>
                <a:sym typeface="Open Sans"/>
              </a:defRPr>
            </a:lvl3pPr>
            <a:lvl4pPr marL="1828800" lvl="3" indent="-298450">
              <a:lnSpc>
                <a:spcPct val="115000"/>
              </a:lnSpc>
              <a:spcBef>
                <a:spcPts val="0"/>
              </a:spcBef>
              <a:spcAft>
                <a:spcPts val="0"/>
              </a:spcAft>
              <a:buSzPts val="1100"/>
              <a:buFont typeface="Open Sans"/>
              <a:buChar char="●"/>
              <a:defRPr sz="1100">
                <a:latin typeface="Open Sans"/>
                <a:ea typeface="Open Sans"/>
                <a:cs typeface="Open Sans"/>
                <a:sym typeface="Open Sans"/>
              </a:defRPr>
            </a:lvl4pPr>
            <a:lvl5pPr marL="2286000" lvl="4" indent="-298450">
              <a:lnSpc>
                <a:spcPct val="115000"/>
              </a:lnSpc>
              <a:spcBef>
                <a:spcPts val="0"/>
              </a:spcBef>
              <a:spcAft>
                <a:spcPts val="0"/>
              </a:spcAft>
              <a:buSzPts val="1100"/>
              <a:buFont typeface="Open Sans"/>
              <a:buChar char="○"/>
              <a:defRPr sz="1100">
                <a:latin typeface="Open Sans"/>
                <a:ea typeface="Open Sans"/>
                <a:cs typeface="Open Sans"/>
                <a:sym typeface="Open Sans"/>
              </a:defRPr>
            </a:lvl5pPr>
            <a:lvl6pPr marL="2743200" lvl="5" indent="-298450">
              <a:lnSpc>
                <a:spcPct val="115000"/>
              </a:lnSpc>
              <a:spcBef>
                <a:spcPts val="0"/>
              </a:spcBef>
              <a:spcAft>
                <a:spcPts val="0"/>
              </a:spcAft>
              <a:buSzPts val="1100"/>
              <a:buFont typeface="Open Sans"/>
              <a:buChar char="■"/>
              <a:defRPr sz="1100">
                <a:latin typeface="Open Sans"/>
                <a:ea typeface="Open Sans"/>
                <a:cs typeface="Open Sans"/>
                <a:sym typeface="Open Sans"/>
              </a:defRPr>
            </a:lvl6pPr>
            <a:lvl7pPr marL="3200400" lvl="6" indent="-298450">
              <a:lnSpc>
                <a:spcPct val="115000"/>
              </a:lnSpc>
              <a:spcBef>
                <a:spcPts val="0"/>
              </a:spcBef>
              <a:spcAft>
                <a:spcPts val="0"/>
              </a:spcAft>
              <a:buSzPts val="1100"/>
              <a:buFont typeface="Open Sans"/>
              <a:buChar char="●"/>
              <a:defRPr sz="1100">
                <a:latin typeface="Open Sans"/>
                <a:ea typeface="Open Sans"/>
                <a:cs typeface="Open Sans"/>
                <a:sym typeface="Open Sans"/>
              </a:defRPr>
            </a:lvl7pPr>
            <a:lvl8pPr marL="3657600" lvl="7" indent="-298450">
              <a:lnSpc>
                <a:spcPct val="115000"/>
              </a:lnSpc>
              <a:spcBef>
                <a:spcPts val="0"/>
              </a:spcBef>
              <a:spcAft>
                <a:spcPts val="0"/>
              </a:spcAft>
              <a:buSzPts val="1100"/>
              <a:buFont typeface="Open Sans"/>
              <a:buChar char="○"/>
              <a:defRPr sz="1100">
                <a:latin typeface="Open Sans"/>
                <a:ea typeface="Open Sans"/>
                <a:cs typeface="Open Sans"/>
                <a:sym typeface="Open Sans"/>
              </a:defRPr>
            </a:lvl8pPr>
            <a:lvl9pPr marL="4114800" lvl="8" indent="-298450">
              <a:lnSpc>
                <a:spcPct val="115000"/>
              </a:lnSpc>
              <a:spcBef>
                <a:spcPts val="0"/>
              </a:spcBef>
              <a:spcAft>
                <a:spcPts val="0"/>
              </a:spcAft>
              <a:buSzPts val="1100"/>
              <a:buFont typeface="Open Sans"/>
              <a:buChar char="■"/>
              <a:defRPr sz="1100">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0">
          <p15:clr>
            <a:srgbClr val="F26B43"/>
          </p15:clr>
        </p15:guide>
        <p15:guide id="2" pos="180">
          <p15:clr>
            <a:srgbClr val="F26B43"/>
          </p15:clr>
        </p15:guide>
        <p15:guide id="3" pos="5400">
          <p15:clr>
            <a:srgbClr val="F26B43"/>
          </p15:clr>
        </p15:guide>
        <p15:guide id="4" orient="horz" pos="3060">
          <p15:clr>
            <a:srgbClr val="F26B43"/>
          </p15:clr>
        </p15:guide>
        <p15:guide id="5" orient="horz" pos="360">
          <p15:clr>
            <a:srgbClr val="F26B43"/>
          </p15:clr>
        </p15:guide>
        <p15:guide id="6" pos="360">
          <p15:clr>
            <a:srgbClr val="F26B43"/>
          </p15:clr>
        </p15:guide>
        <p15:guide id="7" orient="horz" pos="2880">
          <p15:clr>
            <a:srgbClr val="F26B43"/>
          </p15:clr>
        </p15:guide>
        <p15:guide id="8" pos="55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6" name="Google Shape;696;p69"/>
          <p:cNvSpPr txBox="1">
            <a:spLocks noGrp="1"/>
          </p:cNvSpPr>
          <p:nvPr>
            <p:ph type="body" idx="1"/>
          </p:nvPr>
        </p:nvSpPr>
        <p:spPr>
          <a:xfrm>
            <a:off x="250940" y="3827867"/>
            <a:ext cx="3986700" cy="1049767"/>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ru-RU" dirty="0" err="1"/>
              <a:t>Виконав</a:t>
            </a:r>
            <a:r>
              <a:rPr lang="ru-RU" dirty="0"/>
              <a:t>:</a:t>
            </a:r>
          </a:p>
          <a:p>
            <a:pPr marL="0" lvl="0" indent="0" algn="l" rtl="0">
              <a:spcBef>
                <a:spcPts val="0"/>
              </a:spcBef>
              <a:spcAft>
                <a:spcPts val="0"/>
              </a:spcAft>
              <a:buNone/>
            </a:pPr>
            <a:r>
              <a:rPr lang="ru-RU" dirty="0"/>
              <a:t>ст. гр. ПЗП</a:t>
            </a:r>
            <a:r>
              <a:rPr lang="uk-UA" dirty="0"/>
              <a:t>І-22-7 Ігнатьєв О. Г.</a:t>
            </a:r>
          </a:p>
          <a:p>
            <a:pPr marL="0" lvl="0" indent="0" algn="l" rtl="0">
              <a:spcBef>
                <a:spcPts val="0"/>
              </a:spcBef>
              <a:spcAft>
                <a:spcPts val="0"/>
              </a:spcAft>
              <a:buNone/>
            </a:pPr>
            <a:r>
              <a:rPr lang="uk-UA"/>
              <a:t>Науковий керівник:</a:t>
            </a:r>
            <a:endParaRPr lang="uk-UA" dirty="0"/>
          </a:p>
          <a:p>
            <a:pPr marL="0" lvl="0" indent="0" algn="l" rtl="0">
              <a:spcBef>
                <a:spcPts val="0"/>
              </a:spcBef>
              <a:spcAft>
                <a:spcPts val="0"/>
              </a:spcAft>
              <a:buNone/>
            </a:pPr>
            <a:r>
              <a:rPr lang="uk-UA" dirty="0"/>
              <a:t>ст. </a:t>
            </a:r>
            <a:r>
              <a:rPr lang="uk-UA" dirty="0" err="1"/>
              <a:t>виклю</a:t>
            </a:r>
            <a:r>
              <a:rPr lang="uk-UA" dirty="0"/>
              <a:t> кафедри ПІ Олійник О. В.</a:t>
            </a:r>
            <a:endParaRPr lang="ru-RU" dirty="0"/>
          </a:p>
        </p:txBody>
      </p:sp>
      <p:sp>
        <p:nvSpPr>
          <p:cNvPr id="8" name="Google Shape;695;p69">
            <a:extLst>
              <a:ext uri="{FF2B5EF4-FFF2-40B4-BE49-F238E27FC236}">
                <a16:creationId xmlns:a16="http://schemas.microsoft.com/office/drawing/2014/main" id="{F3887E10-4225-6943-04B5-43D109EA5847}"/>
              </a:ext>
            </a:extLst>
          </p:cNvPr>
          <p:cNvSpPr txBox="1">
            <a:spLocks/>
          </p:cNvSpPr>
          <p:nvPr/>
        </p:nvSpPr>
        <p:spPr>
          <a:xfrm>
            <a:off x="554292" y="1081951"/>
            <a:ext cx="8035416" cy="2254031"/>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Hanken Grotesk SemiBold"/>
              <a:buNone/>
              <a:defRPr sz="2000" b="0" i="0" u="none" strike="noStrike" cap="none">
                <a:solidFill>
                  <a:srgbClr val="000000"/>
                </a:solidFill>
                <a:latin typeface="Hanken Grotesk SemiBold"/>
                <a:ea typeface="Hanken Grotesk SemiBold"/>
                <a:cs typeface="Hanken Grotesk SemiBold"/>
                <a:sym typeface="Hanken Grotesk SemiBold"/>
              </a:defRPr>
            </a:lvl1pPr>
            <a:lvl2pPr marR="0" lvl="1" algn="l" rtl="0">
              <a:lnSpc>
                <a:spcPct val="100000"/>
              </a:lnSpc>
              <a:spcBef>
                <a:spcPts val="0"/>
              </a:spcBef>
              <a:spcAft>
                <a:spcPts val="0"/>
              </a:spcAft>
              <a:buClr>
                <a:srgbClr val="000000"/>
              </a:buClr>
              <a:buSzPts val="2000"/>
              <a:buFont typeface="Hanken Grotesk SemiBold"/>
              <a:buNone/>
              <a:defRPr sz="2000" b="0" i="0" u="none" strike="noStrike" cap="none">
                <a:solidFill>
                  <a:srgbClr val="000000"/>
                </a:solidFill>
                <a:latin typeface="Hanken Grotesk SemiBold"/>
                <a:ea typeface="Hanken Grotesk SemiBold"/>
                <a:cs typeface="Hanken Grotesk SemiBold"/>
                <a:sym typeface="Hanken Grotesk SemiBold"/>
              </a:defRPr>
            </a:lvl2pPr>
            <a:lvl3pPr marR="0" lvl="2" algn="l" rtl="0">
              <a:lnSpc>
                <a:spcPct val="100000"/>
              </a:lnSpc>
              <a:spcBef>
                <a:spcPts val="0"/>
              </a:spcBef>
              <a:spcAft>
                <a:spcPts val="0"/>
              </a:spcAft>
              <a:buClr>
                <a:srgbClr val="000000"/>
              </a:buClr>
              <a:buSzPts val="2000"/>
              <a:buFont typeface="Hanken Grotesk SemiBold"/>
              <a:buNone/>
              <a:defRPr sz="2000" b="0" i="0" u="none" strike="noStrike" cap="none">
                <a:solidFill>
                  <a:srgbClr val="000000"/>
                </a:solidFill>
                <a:latin typeface="Hanken Grotesk SemiBold"/>
                <a:ea typeface="Hanken Grotesk SemiBold"/>
                <a:cs typeface="Hanken Grotesk SemiBold"/>
                <a:sym typeface="Hanken Grotesk SemiBold"/>
              </a:defRPr>
            </a:lvl3pPr>
            <a:lvl4pPr marR="0" lvl="3" algn="l" rtl="0">
              <a:lnSpc>
                <a:spcPct val="100000"/>
              </a:lnSpc>
              <a:spcBef>
                <a:spcPts val="0"/>
              </a:spcBef>
              <a:spcAft>
                <a:spcPts val="0"/>
              </a:spcAft>
              <a:buClr>
                <a:srgbClr val="000000"/>
              </a:buClr>
              <a:buSzPts val="2000"/>
              <a:buFont typeface="Hanken Grotesk SemiBold"/>
              <a:buNone/>
              <a:defRPr sz="2000" b="0" i="0" u="none" strike="noStrike" cap="none">
                <a:solidFill>
                  <a:srgbClr val="000000"/>
                </a:solidFill>
                <a:latin typeface="Hanken Grotesk SemiBold"/>
                <a:ea typeface="Hanken Grotesk SemiBold"/>
                <a:cs typeface="Hanken Grotesk SemiBold"/>
                <a:sym typeface="Hanken Grotesk SemiBold"/>
              </a:defRPr>
            </a:lvl4pPr>
            <a:lvl5pPr marR="0" lvl="4" algn="l" rtl="0">
              <a:lnSpc>
                <a:spcPct val="100000"/>
              </a:lnSpc>
              <a:spcBef>
                <a:spcPts val="0"/>
              </a:spcBef>
              <a:spcAft>
                <a:spcPts val="0"/>
              </a:spcAft>
              <a:buClr>
                <a:srgbClr val="000000"/>
              </a:buClr>
              <a:buSzPts val="2000"/>
              <a:buFont typeface="Hanken Grotesk SemiBold"/>
              <a:buNone/>
              <a:defRPr sz="2000" b="0" i="0" u="none" strike="noStrike" cap="none">
                <a:solidFill>
                  <a:srgbClr val="000000"/>
                </a:solidFill>
                <a:latin typeface="Hanken Grotesk SemiBold"/>
                <a:ea typeface="Hanken Grotesk SemiBold"/>
                <a:cs typeface="Hanken Grotesk SemiBold"/>
                <a:sym typeface="Hanken Grotesk SemiBold"/>
              </a:defRPr>
            </a:lvl5pPr>
            <a:lvl6pPr marR="0" lvl="5" algn="l" rtl="0">
              <a:lnSpc>
                <a:spcPct val="100000"/>
              </a:lnSpc>
              <a:spcBef>
                <a:spcPts val="0"/>
              </a:spcBef>
              <a:spcAft>
                <a:spcPts val="0"/>
              </a:spcAft>
              <a:buClr>
                <a:srgbClr val="000000"/>
              </a:buClr>
              <a:buSzPts val="2000"/>
              <a:buFont typeface="Hanken Grotesk SemiBold"/>
              <a:buNone/>
              <a:defRPr sz="2000" b="0" i="0" u="none" strike="noStrike" cap="none">
                <a:solidFill>
                  <a:srgbClr val="000000"/>
                </a:solidFill>
                <a:latin typeface="Hanken Grotesk SemiBold"/>
                <a:ea typeface="Hanken Grotesk SemiBold"/>
                <a:cs typeface="Hanken Grotesk SemiBold"/>
                <a:sym typeface="Hanken Grotesk SemiBold"/>
              </a:defRPr>
            </a:lvl6pPr>
            <a:lvl7pPr marR="0" lvl="6" algn="l" rtl="0">
              <a:lnSpc>
                <a:spcPct val="100000"/>
              </a:lnSpc>
              <a:spcBef>
                <a:spcPts val="0"/>
              </a:spcBef>
              <a:spcAft>
                <a:spcPts val="0"/>
              </a:spcAft>
              <a:buClr>
                <a:srgbClr val="000000"/>
              </a:buClr>
              <a:buSzPts val="2000"/>
              <a:buFont typeface="Hanken Grotesk SemiBold"/>
              <a:buNone/>
              <a:defRPr sz="2000" b="0" i="0" u="none" strike="noStrike" cap="none">
                <a:solidFill>
                  <a:srgbClr val="000000"/>
                </a:solidFill>
                <a:latin typeface="Hanken Grotesk SemiBold"/>
                <a:ea typeface="Hanken Grotesk SemiBold"/>
                <a:cs typeface="Hanken Grotesk SemiBold"/>
                <a:sym typeface="Hanken Grotesk SemiBold"/>
              </a:defRPr>
            </a:lvl7pPr>
            <a:lvl8pPr marR="0" lvl="7" algn="l" rtl="0">
              <a:lnSpc>
                <a:spcPct val="100000"/>
              </a:lnSpc>
              <a:spcBef>
                <a:spcPts val="0"/>
              </a:spcBef>
              <a:spcAft>
                <a:spcPts val="0"/>
              </a:spcAft>
              <a:buClr>
                <a:srgbClr val="000000"/>
              </a:buClr>
              <a:buSzPts val="2000"/>
              <a:buFont typeface="Hanken Grotesk SemiBold"/>
              <a:buNone/>
              <a:defRPr sz="2000" b="0" i="0" u="none" strike="noStrike" cap="none">
                <a:solidFill>
                  <a:srgbClr val="000000"/>
                </a:solidFill>
                <a:latin typeface="Hanken Grotesk SemiBold"/>
                <a:ea typeface="Hanken Grotesk SemiBold"/>
                <a:cs typeface="Hanken Grotesk SemiBold"/>
                <a:sym typeface="Hanken Grotesk SemiBold"/>
              </a:defRPr>
            </a:lvl8pPr>
            <a:lvl9pPr marR="0" lvl="8" algn="l" rtl="0">
              <a:lnSpc>
                <a:spcPct val="100000"/>
              </a:lnSpc>
              <a:spcBef>
                <a:spcPts val="0"/>
              </a:spcBef>
              <a:spcAft>
                <a:spcPts val="0"/>
              </a:spcAft>
              <a:buClr>
                <a:srgbClr val="000000"/>
              </a:buClr>
              <a:buSzPts val="2000"/>
              <a:buFont typeface="Hanken Grotesk SemiBold"/>
              <a:buNone/>
              <a:defRPr sz="2000" b="0" i="0" u="none" strike="noStrike" cap="none">
                <a:solidFill>
                  <a:srgbClr val="000000"/>
                </a:solidFill>
                <a:latin typeface="Hanken Grotesk SemiBold"/>
                <a:ea typeface="Hanken Grotesk SemiBold"/>
                <a:cs typeface="Hanken Grotesk SemiBold"/>
                <a:sym typeface="Hanken Grotesk SemiBold"/>
              </a:defRPr>
            </a:lvl9pPr>
          </a:lstStyle>
          <a:p>
            <a:pPr algn="ctr"/>
            <a:r>
              <a:rPr lang="ru-RU" sz="4400" dirty="0" err="1"/>
              <a:t>Інформаційна</a:t>
            </a:r>
            <a:r>
              <a:rPr lang="ru-RU" sz="4400" dirty="0"/>
              <a:t> система для агентства </a:t>
            </a:r>
            <a:r>
              <a:rPr lang="ru-RU" sz="4400" dirty="0" err="1"/>
              <a:t>нерухомості</a:t>
            </a:r>
            <a:r>
              <a:rPr lang="ru-RU" sz="4400" dirty="0"/>
              <a:t> </a:t>
            </a:r>
          </a:p>
          <a:p>
            <a:pPr algn="ctr"/>
            <a:r>
              <a:rPr lang="ru-RU" sz="4400" dirty="0"/>
              <a:t>(Front-</a:t>
            </a:r>
            <a:r>
              <a:rPr lang="ru-RU" sz="4400" dirty="0" err="1"/>
              <a:t>end</a:t>
            </a:r>
            <a:r>
              <a:rPr lang="ru-RU" sz="4400"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6"/>
          <p:cNvSpPr txBox="1">
            <a:spLocks noGrp="1"/>
          </p:cNvSpPr>
          <p:nvPr>
            <p:ph type="title"/>
          </p:nvPr>
        </p:nvSpPr>
        <p:spPr>
          <a:xfrm>
            <a:off x="553636" y="218002"/>
            <a:ext cx="8300278"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2400" b="1" dirty="0"/>
              <a:t>Публікація "Подача заяви на </a:t>
            </a:r>
            <a:r>
              <a:rPr lang="ru-RU" sz="2400" b="1" dirty="0" err="1"/>
              <a:t>публікацію</a:t>
            </a:r>
            <a:r>
              <a:rPr lang="ru-RU" sz="2400" b="1" dirty="0"/>
              <a:t> </a:t>
            </a:r>
            <a:r>
              <a:rPr lang="en" sz="2400" b="1" dirty="0"/>
              <a:t>нерухомості"</a:t>
            </a:r>
            <a:endParaRPr sz="2400" b="1" dirty="0"/>
          </a:p>
        </p:txBody>
      </p:sp>
      <p:pic>
        <p:nvPicPr>
          <p:cNvPr id="11" name="Рисунок 10">
            <a:extLst>
              <a:ext uri="{FF2B5EF4-FFF2-40B4-BE49-F238E27FC236}">
                <a16:creationId xmlns:a16="http://schemas.microsoft.com/office/drawing/2014/main" id="{1FBC0412-B575-9946-3D80-9F4DED0BBD7F}"/>
              </a:ext>
            </a:extLst>
          </p:cNvPr>
          <p:cNvPicPr>
            <a:picLocks noChangeAspect="1"/>
          </p:cNvPicPr>
          <p:nvPr/>
        </p:nvPicPr>
        <p:blipFill>
          <a:blip r:embed="rId3"/>
          <a:stretch>
            <a:fillRect/>
          </a:stretch>
        </p:blipFill>
        <p:spPr>
          <a:xfrm>
            <a:off x="1758732" y="829772"/>
            <a:ext cx="5222240" cy="40326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7"/>
          <p:cNvSpPr txBox="1">
            <a:spLocks noGrp="1"/>
          </p:cNvSpPr>
          <p:nvPr>
            <p:ph type="title"/>
          </p:nvPr>
        </p:nvSpPr>
        <p:spPr>
          <a:xfrm>
            <a:off x="425669" y="281675"/>
            <a:ext cx="8292662"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b="1" dirty="0"/>
              <a:t>Сторінка з переліком поданих заявок на публікацію нерухомості</a:t>
            </a:r>
            <a:endParaRPr b="1" dirty="0"/>
          </a:p>
        </p:txBody>
      </p:sp>
      <p:pic>
        <p:nvPicPr>
          <p:cNvPr id="7" name="Рисунок 6">
            <a:extLst>
              <a:ext uri="{FF2B5EF4-FFF2-40B4-BE49-F238E27FC236}">
                <a16:creationId xmlns:a16="http://schemas.microsoft.com/office/drawing/2014/main" id="{2A7F3B86-5B12-A158-58CA-6BAB280399D9}"/>
              </a:ext>
            </a:extLst>
          </p:cNvPr>
          <p:cNvPicPr>
            <a:picLocks noChangeAspect="1"/>
          </p:cNvPicPr>
          <p:nvPr/>
        </p:nvPicPr>
        <p:blipFill>
          <a:blip r:embed="rId3"/>
          <a:stretch>
            <a:fillRect/>
          </a:stretch>
        </p:blipFill>
        <p:spPr>
          <a:xfrm>
            <a:off x="1563779" y="732808"/>
            <a:ext cx="5492867" cy="42503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8"/>
          <p:cNvSpPr txBox="1">
            <a:spLocks noGrp="1"/>
          </p:cNvSpPr>
          <p:nvPr>
            <p:ph type="title"/>
          </p:nvPr>
        </p:nvSpPr>
        <p:spPr>
          <a:xfrm>
            <a:off x="3531375" y="173859"/>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dirty="0"/>
              <a:t>Висновки</a:t>
            </a:r>
            <a:endParaRPr dirty="0"/>
          </a:p>
        </p:txBody>
      </p:sp>
      <p:sp>
        <p:nvSpPr>
          <p:cNvPr id="765" name="Google Shape;765;p78"/>
          <p:cNvSpPr txBox="1">
            <a:spLocks noGrp="1"/>
          </p:cNvSpPr>
          <p:nvPr>
            <p:ph type="body" idx="1"/>
          </p:nvPr>
        </p:nvSpPr>
        <p:spPr>
          <a:xfrm>
            <a:off x="309880" y="565020"/>
            <a:ext cx="8524240" cy="3280500"/>
          </a:xfrm>
          <a:prstGeom prst="rect">
            <a:avLst/>
          </a:prstGeom>
        </p:spPr>
        <p:txBody>
          <a:bodyPr spcFirstLastPara="1" wrap="square" lIns="68575" tIns="68575" rIns="68575" bIns="68575" anchor="t" anchorCtr="0">
            <a:noAutofit/>
          </a:bodyPr>
          <a:lstStyle/>
          <a:p>
            <a:pPr marL="0" marR="0" indent="450215" algn="just">
              <a:lnSpc>
                <a:spcPct val="150000"/>
              </a:lnSpc>
              <a:buNone/>
            </a:pPr>
            <a:r>
              <a:rPr lang="uk-UA" b="0" kern="0" dirty="0">
                <a:effectLst/>
                <a:latin typeface="Open Sans "/>
                <a:ea typeface="Times New Roman" panose="02020603050405020304" pitchFamily="18" charset="0"/>
              </a:rPr>
              <a:t>У результаті виконання курсового </a:t>
            </a:r>
            <a:r>
              <a:rPr lang="uk-UA" b="0" kern="0" dirty="0" err="1">
                <a:effectLst/>
                <a:latin typeface="Open Sans "/>
                <a:ea typeface="Times New Roman" panose="02020603050405020304" pitchFamily="18" charset="0"/>
              </a:rPr>
              <a:t>проєкту</a:t>
            </a:r>
            <a:r>
              <a:rPr lang="uk-UA" b="0" kern="0" dirty="0">
                <a:effectLst/>
                <a:latin typeface="Open Sans "/>
                <a:ea typeface="Times New Roman" panose="02020603050405020304" pitchFamily="18" charset="0"/>
              </a:rPr>
              <a:t> було розроблено масштабований веб-сервіс для зручного пошуку, розміщення та керування об’єктами нерухомості. Система реалізована як повноцінний веб-додаток із сучасним інтерфейсом користувача на React.js, серверною частиною на </a:t>
            </a:r>
            <a:r>
              <a:rPr lang="uk-UA" b="0" kern="0" dirty="0" err="1">
                <a:effectLst/>
                <a:latin typeface="Open Sans "/>
                <a:ea typeface="Times New Roman" panose="02020603050405020304" pitchFamily="18" charset="0"/>
              </a:rPr>
              <a:t>NestJS</a:t>
            </a:r>
            <a:r>
              <a:rPr lang="uk-UA" b="0" kern="0" dirty="0">
                <a:effectLst/>
                <a:latin typeface="Open Sans "/>
                <a:ea typeface="Times New Roman" panose="02020603050405020304" pitchFamily="18" charset="0"/>
              </a:rPr>
              <a:t> та реляційною базою даних </a:t>
            </a:r>
            <a:r>
              <a:rPr lang="uk-UA" b="0" kern="0" dirty="0" err="1">
                <a:effectLst/>
                <a:latin typeface="Open Sans "/>
                <a:ea typeface="Times New Roman" panose="02020603050405020304" pitchFamily="18" charset="0"/>
              </a:rPr>
              <a:t>MySQL</a:t>
            </a:r>
            <a:r>
              <a:rPr lang="uk-UA" b="0" kern="0" dirty="0">
                <a:effectLst/>
                <a:latin typeface="Open Sans "/>
                <a:ea typeface="Times New Roman" panose="02020603050405020304" pitchFamily="18" charset="0"/>
              </a:rPr>
              <a:t>.</a:t>
            </a:r>
            <a:endParaRPr lang="ru-RU" b="1" kern="0" dirty="0">
              <a:effectLst/>
              <a:latin typeface="Open Sans "/>
              <a:ea typeface="Times New Roman" panose="02020603050405020304" pitchFamily="18" charset="0"/>
            </a:endParaRPr>
          </a:p>
          <a:p>
            <a:pPr marL="0" marR="0" indent="450215" algn="just">
              <a:lnSpc>
                <a:spcPct val="150000"/>
              </a:lnSpc>
              <a:buNone/>
            </a:pPr>
            <a:r>
              <a:rPr lang="uk-UA" b="0" kern="0" dirty="0">
                <a:effectLst/>
                <a:latin typeface="Open Sans "/>
                <a:ea typeface="Times New Roman" panose="02020603050405020304" pitchFamily="18" charset="0"/>
              </a:rPr>
              <a:t>Під час розробки було проаналізовано предметну область ринку нерухомості та визначено основні вимоги до ефективної взаємодії власників, покупців, орендарів, ріелторів та адміністраторів. У реалізації зроблено акцент на гнучкість налаштувань, безпеку доступу та масштабованість платформи.</a:t>
            </a:r>
            <a:endParaRPr lang="ru-RU" b="1" kern="0" dirty="0">
              <a:effectLst/>
              <a:latin typeface="Open Sans "/>
              <a:ea typeface="Times New Roman" panose="02020603050405020304" pitchFamily="18" charset="0"/>
            </a:endParaRPr>
          </a:p>
          <a:p>
            <a:pPr marL="0" marR="0" indent="450215" algn="just">
              <a:lnSpc>
                <a:spcPct val="150000"/>
              </a:lnSpc>
              <a:buNone/>
            </a:pPr>
            <a:r>
              <a:rPr lang="uk-UA" b="0" kern="0" dirty="0">
                <a:effectLst/>
                <a:latin typeface="Open Sans "/>
                <a:ea typeface="Times New Roman" panose="02020603050405020304" pitchFamily="18" charset="0"/>
              </a:rPr>
              <a:t>Інтерфейс підтримує адаптивний дизайн та багатомовність. Серверна логіка організована за принципами REST-архітектури, із захистом JWT-аутентифікацією та ролевим контролем доступу. Завантаження </a:t>
            </a:r>
            <a:r>
              <a:rPr lang="uk-UA" b="0" kern="0" dirty="0" err="1">
                <a:effectLst/>
                <a:latin typeface="Open Sans "/>
                <a:ea typeface="Times New Roman" panose="02020603050405020304" pitchFamily="18" charset="0"/>
              </a:rPr>
              <a:t>медіафайлів</a:t>
            </a:r>
            <a:r>
              <a:rPr lang="uk-UA" b="0" kern="0" dirty="0">
                <a:effectLst/>
                <a:latin typeface="Open Sans "/>
                <a:ea typeface="Times New Roman" panose="02020603050405020304" pitchFamily="18" charset="0"/>
              </a:rPr>
              <a:t> реалізовано через </a:t>
            </a:r>
            <a:r>
              <a:rPr lang="uk-UA" b="0" kern="0" dirty="0" err="1">
                <a:effectLst/>
                <a:latin typeface="Open Sans "/>
                <a:ea typeface="Times New Roman" panose="02020603050405020304" pitchFamily="18" charset="0"/>
              </a:rPr>
              <a:t>multipart</a:t>
            </a:r>
            <a:r>
              <a:rPr lang="uk-UA" b="0" kern="0" dirty="0">
                <a:effectLst/>
                <a:latin typeface="Open Sans "/>
                <a:ea typeface="Times New Roman" panose="02020603050405020304" pitchFamily="18" charset="0"/>
              </a:rPr>
              <a:t>/</a:t>
            </a:r>
            <a:r>
              <a:rPr lang="uk-UA" b="0" kern="0" dirty="0" err="1">
                <a:effectLst/>
                <a:latin typeface="Open Sans "/>
                <a:ea typeface="Times New Roman" panose="02020603050405020304" pitchFamily="18" charset="0"/>
              </a:rPr>
              <a:t>form-data</a:t>
            </a:r>
            <a:r>
              <a:rPr lang="uk-UA" b="0" kern="0" dirty="0">
                <a:effectLst/>
                <a:latin typeface="Open Sans "/>
                <a:ea typeface="Times New Roman" panose="02020603050405020304" pitchFamily="18" charset="0"/>
              </a:rPr>
              <a:t>, а всі нові публікації проходять обов’язкову перевірку модератором перед появою на головній сторінці.</a:t>
            </a:r>
            <a:endParaRPr lang="ru-RU" b="1" kern="0" dirty="0">
              <a:effectLst/>
              <a:latin typeface="Open Sans "/>
              <a:ea typeface="Times New Roman" panose="02020603050405020304" pitchFamily="18" charset="0"/>
            </a:endParaRPr>
          </a:p>
          <a:p>
            <a:pPr marL="0" marR="0" indent="450215" algn="just">
              <a:lnSpc>
                <a:spcPct val="150000"/>
              </a:lnSpc>
              <a:buNone/>
            </a:pPr>
            <a:r>
              <a:rPr lang="uk-UA" b="0" kern="0" dirty="0">
                <a:effectLst/>
                <a:latin typeface="Open Sans "/>
                <a:ea typeface="Times New Roman" panose="02020603050405020304" pitchFamily="18" charset="0"/>
              </a:rPr>
              <a:t>Особливу увагу приділено зручному фільтруванню об’єктів за різними параметрами, а також швидкості обробки запитів навіть при великій кількості оголошень. Передбачено механізм створення заявок на перегляд, зберігання історії та управління власними об’єктами через особистий профіль.</a:t>
            </a:r>
            <a:endParaRPr lang="ru-RU" b="1" kern="0" dirty="0">
              <a:effectLst/>
              <a:latin typeface="Open Sans "/>
              <a:ea typeface="Times New Roman" panose="02020603050405020304" pitchFamily="18" charset="0"/>
            </a:endParaRPr>
          </a:p>
          <a:p>
            <a:pPr marL="0" marR="0" indent="450215" algn="just">
              <a:lnSpc>
                <a:spcPct val="150000"/>
              </a:lnSpc>
              <a:buNone/>
            </a:pPr>
            <a:r>
              <a:rPr lang="uk-UA" dirty="0">
                <a:effectLst/>
                <a:latin typeface="Open Sans "/>
                <a:ea typeface="Times New Roman" panose="02020603050405020304" pitchFamily="18" charset="0"/>
              </a:rPr>
              <a:t>Отримані результати підтверджують доцільність обраних технологій і рішень. Створений веб-сервіс може бути використаний як основа для подальшого розвитку платформи, додавання мобільного застосунку, інтеграції карт і впровадження нових сервісів для користувачів. Реалізація </a:t>
            </a:r>
            <a:r>
              <a:rPr lang="uk-UA" dirty="0" err="1">
                <a:effectLst/>
                <a:latin typeface="Open Sans "/>
                <a:ea typeface="Times New Roman" panose="02020603050405020304" pitchFamily="18" charset="0"/>
              </a:rPr>
              <a:t>проєкту</a:t>
            </a:r>
            <a:r>
              <a:rPr lang="uk-UA" dirty="0">
                <a:effectLst/>
                <a:latin typeface="Open Sans "/>
                <a:ea typeface="Times New Roman" panose="02020603050405020304" pitchFamily="18" charset="0"/>
              </a:rPr>
              <a:t> надала цінний практичний досвід і зробила суттєвий внесок у професійний розвиток розробника.</a:t>
            </a:r>
            <a:endParaRPr lang="ru-RU" dirty="0">
              <a:effectLst/>
              <a:latin typeface="Open Sans "/>
              <a:ea typeface="Times New Roman" panose="02020603050405020304" pitchFamily="18" charset="0"/>
            </a:endParaRPr>
          </a:p>
          <a:p>
            <a:pPr marL="0" marR="0" algn="ctr">
              <a:lnSpc>
                <a:spcPct val="150000"/>
              </a:lnSpc>
              <a:spcAft>
                <a:spcPts val="1200"/>
              </a:spcAft>
            </a:pPr>
            <a:r>
              <a:rPr lang="uk-UA" b="1" dirty="0">
                <a:effectLst/>
                <a:latin typeface="Open Sans "/>
                <a:ea typeface="Calibri" panose="020F0502020204030204" pitchFamily="34" charset="0"/>
              </a:rPr>
              <a:t> </a:t>
            </a:r>
            <a:endParaRPr lang="ru-RU" dirty="0">
              <a:effectLst/>
              <a:latin typeface="Open Sans "/>
              <a:ea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9"/>
          <p:cNvSpPr txBox="1">
            <a:spLocks noGrp="1"/>
          </p:cNvSpPr>
          <p:nvPr>
            <p:ph type="title"/>
          </p:nvPr>
        </p:nvSpPr>
        <p:spPr>
          <a:xfrm>
            <a:off x="901133" y="1732452"/>
            <a:ext cx="7341733" cy="3224225"/>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7200" dirty="0"/>
              <a:t>Дякую за увагу</a:t>
            </a:r>
            <a:endParaRPr sz="7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0"/>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Дослідження активності у сфері нерухомості</a:t>
            </a:r>
            <a:endParaRPr/>
          </a:p>
        </p:txBody>
      </p:sp>
      <p:sp>
        <p:nvSpPr>
          <p:cNvPr id="703" name="Google Shape;703;p70"/>
          <p:cNvSpPr txBox="1">
            <a:spLocks noGrp="1"/>
          </p:cNvSpPr>
          <p:nvPr>
            <p:ph type="body" idx="1"/>
          </p:nvPr>
        </p:nvSpPr>
        <p:spPr>
          <a:xfrm>
            <a:off x="566250" y="1149575"/>
            <a:ext cx="4093500" cy="351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Ключові тенденції в секторі нерухомості: Дослідження, проведені в секторі нерухомості, виявляють кілька значущих тенденцій і практик, які впливають на розвиток інформаційної системи.</a:t>
            </a:r>
            <a:endParaRPr/>
          </a:p>
          <a:p>
            <a:pPr marL="457200" lvl="0" indent="-298450" algn="l" rtl="0">
              <a:spcBef>
                <a:spcPts val="0"/>
              </a:spcBef>
              <a:spcAft>
                <a:spcPts val="0"/>
              </a:spcAft>
              <a:buSzPts val="1100"/>
              <a:buChar char="●"/>
            </a:pPr>
            <a:r>
              <a:rPr lang="en"/>
              <a:t>Цифрова трансформація: зростаюча залежність від технологій для управління нерухомістю та взаємодії з клієнтами.</a:t>
            </a:r>
            <a:endParaRPr/>
          </a:p>
          <a:p>
            <a:pPr marL="457200" lvl="0" indent="-298450" algn="l" rtl="0">
              <a:spcBef>
                <a:spcPts val="0"/>
              </a:spcBef>
              <a:spcAft>
                <a:spcPts val="0"/>
              </a:spcAft>
              <a:buSzPts val="1100"/>
              <a:buChar char="●"/>
            </a:pPr>
            <a:r>
              <a:rPr lang="en"/>
              <a:t>Ринковий попит: Зростаючий інтерес до онлайн-оголошень про нерухомість та віртуальних турів.</a:t>
            </a:r>
            <a:endParaRPr/>
          </a:p>
          <a:p>
            <a:pPr marL="457200" lvl="0" indent="-298450" algn="l" rtl="0">
              <a:spcBef>
                <a:spcPts val="0"/>
              </a:spcBef>
              <a:spcAft>
                <a:spcPts val="0"/>
              </a:spcAft>
              <a:buSzPts val="1100"/>
              <a:buChar char="●"/>
            </a:pPr>
            <a:r>
              <a:rPr lang="en"/>
              <a:t>Сталий розвиток: зростає важливість екологічно чистих властивостей і практик.</a:t>
            </a:r>
            <a:endParaRPr/>
          </a:p>
          <a:p>
            <a:pPr marL="457200" lvl="0" indent="-298450" algn="l" rtl="0">
              <a:spcBef>
                <a:spcPts val="0"/>
              </a:spcBef>
              <a:spcAft>
                <a:spcPts val="0"/>
              </a:spcAft>
              <a:buSzPts val="1100"/>
              <a:buChar char="●"/>
            </a:pPr>
            <a:r>
              <a:rPr lang="en"/>
              <a:t>Практики:</a:t>
            </a:r>
            <a:endParaRPr/>
          </a:p>
          <a:p>
            <a:pPr marL="457200" lvl="0" indent="-298450" algn="l" rtl="0">
              <a:spcBef>
                <a:spcPts val="0"/>
              </a:spcBef>
              <a:spcAft>
                <a:spcPts val="0"/>
              </a:spcAft>
              <a:buSzPts val="1100"/>
              <a:buChar char="●"/>
            </a:pPr>
            <a:r>
              <a:rPr lang="en"/>
              <a:t>Рішення на основі даних: використання аналітики для формування ціноутворення та маркетингових стратегій.</a:t>
            </a:r>
            <a:endParaRPr/>
          </a:p>
          <a:p>
            <a:pPr marL="457200" lvl="0" indent="-298450" algn="l" rtl="0">
              <a:spcBef>
                <a:spcPts val="0"/>
              </a:spcBef>
              <a:spcAft>
                <a:spcPts val="0"/>
              </a:spcAft>
              <a:buSzPts val="1100"/>
              <a:buChar char="●"/>
            </a:pPr>
            <a:r>
              <a:rPr lang="en"/>
              <a:t>Управління взаємовідносинами з клієнтами (CRM): підвищена увага до підтримки відносин із клієнтами за допомогою технологій.</a:t>
            </a:r>
            <a:endParaRPr/>
          </a:p>
        </p:txBody>
      </p:sp>
      <p:pic>
        <p:nvPicPr>
          <p:cNvPr id="704" name="Google Shape;704;p70"/>
          <p:cNvPicPr preferRelativeResize="0">
            <a:picLocks noGrp="1"/>
          </p:cNvPicPr>
          <p:nvPr>
            <p:ph type="pic" idx="2"/>
          </p:nvPr>
        </p:nvPicPr>
        <p:blipFill>
          <a:blip r:embed="rId3">
            <a:alphaModFix/>
          </a:blip>
          <a:stretch>
            <a:fillRect/>
          </a:stretch>
        </p:blipFill>
        <p:spPr>
          <a:xfrm>
            <a:off x="5794650" y="1336697"/>
            <a:ext cx="2778000" cy="24701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8">
          <a:extLst>
            <a:ext uri="{FF2B5EF4-FFF2-40B4-BE49-F238E27FC236}">
              <a16:creationId xmlns:a16="http://schemas.microsoft.com/office/drawing/2014/main" id="{0FE020D3-B68B-146E-CE8F-0C69B1C044D4}"/>
            </a:ext>
          </a:extLst>
        </p:cNvPr>
        <p:cNvGrpSpPr/>
        <p:nvPr/>
      </p:nvGrpSpPr>
      <p:grpSpPr>
        <a:xfrm>
          <a:off x="0" y="0"/>
          <a:ext cx="0" cy="0"/>
          <a:chOff x="0" y="0"/>
          <a:chExt cx="0" cy="0"/>
        </a:xfrm>
      </p:grpSpPr>
      <p:sp>
        <p:nvSpPr>
          <p:cNvPr id="709" name="Google Shape;709;p71">
            <a:extLst>
              <a:ext uri="{FF2B5EF4-FFF2-40B4-BE49-F238E27FC236}">
                <a16:creationId xmlns:a16="http://schemas.microsoft.com/office/drawing/2014/main" id="{D2C02942-190B-85CB-A4B6-D40D81E2FF4F}"/>
              </a:ext>
            </a:extLst>
          </p:cNvPr>
          <p:cNvSpPr txBox="1">
            <a:spLocks noGrp="1"/>
          </p:cNvSpPr>
          <p:nvPr>
            <p:ph type="title"/>
          </p:nvPr>
        </p:nvSpPr>
        <p:spPr>
          <a:xfrm>
            <a:off x="2836485" y="105010"/>
            <a:ext cx="4226467"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dirty="0"/>
              <a:t>Аналіз існуючих рішень (</a:t>
            </a:r>
            <a:r>
              <a:rPr lang="uk-UA" sz="1800" dirty="0">
                <a:effectLst/>
                <a:latin typeface="Times New Roman" panose="02020603050405020304" pitchFamily="18" charset="0"/>
                <a:ea typeface="Times New Roman" panose="02020603050405020304" pitchFamily="18" charset="0"/>
              </a:rPr>
              <a:t>Garna.net</a:t>
            </a:r>
            <a:r>
              <a:rPr lang="en" dirty="0"/>
              <a:t>)</a:t>
            </a:r>
            <a:endParaRPr dirty="0"/>
          </a:p>
        </p:txBody>
      </p:sp>
      <p:sp>
        <p:nvSpPr>
          <p:cNvPr id="710" name="Google Shape;710;p71">
            <a:extLst>
              <a:ext uri="{FF2B5EF4-FFF2-40B4-BE49-F238E27FC236}">
                <a16:creationId xmlns:a16="http://schemas.microsoft.com/office/drawing/2014/main" id="{E2EED009-23D7-3A3B-6F2D-290B185D6FD0}"/>
              </a:ext>
            </a:extLst>
          </p:cNvPr>
          <p:cNvSpPr txBox="1">
            <a:spLocks noGrp="1"/>
          </p:cNvSpPr>
          <p:nvPr>
            <p:ph type="body" idx="1"/>
          </p:nvPr>
        </p:nvSpPr>
        <p:spPr>
          <a:xfrm>
            <a:off x="915370" y="3776451"/>
            <a:ext cx="2805292" cy="922024"/>
          </a:xfrm>
          <a:prstGeom prst="rect">
            <a:avLst/>
          </a:prstGeom>
        </p:spPr>
        <p:txBody>
          <a:bodyPr spcFirstLastPara="1" wrap="square" lIns="68575" tIns="68575" rIns="68575" bIns="68575" anchor="t" anchorCtr="0">
            <a:noAutofit/>
          </a:bodyPr>
          <a:lstStyle/>
          <a:p>
            <a:pPr marL="342900" marR="0" lvl="0" indent="-342900">
              <a:lnSpc>
                <a:spcPct val="150000"/>
              </a:lnSpc>
              <a:buFont typeface="Symbol" panose="05050102010706020507" pitchFamily="18" charset="2"/>
              <a:buChar char=""/>
            </a:pPr>
            <a:r>
              <a:rPr lang="uk-UA" dirty="0">
                <a:effectLst/>
                <a:latin typeface="Open Sans "/>
                <a:ea typeface="Calibri" panose="020F0502020204030204" pitchFamily="34" charset="0"/>
                <a:cs typeface="Times New Roman" panose="02020603050405020304" pitchFamily="18" charset="0"/>
              </a:rPr>
              <a:t>Інтуїтивно зрозумілий інтерфейс; </a:t>
            </a:r>
            <a:endParaRPr lang="ru-RU" dirty="0">
              <a:effectLst/>
              <a:latin typeface="Open Sans "/>
              <a:ea typeface="Calibri" panose="020F0502020204030204" pitchFamily="34" charset="0"/>
              <a:cs typeface="Times New Roman" panose="02020603050405020304" pitchFamily="18" charset="0"/>
            </a:endParaRPr>
          </a:p>
          <a:p>
            <a:pPr marL="342900" marR="0" lvl="0" indent="-342900">
              <a:lnSpc>
                <a:spcPct val="150000"/>
              </a:lnSpc>
              <a:buFont typeface="Symbol" panose="05050102010706020507" pitchFamily="18" charset="2"/>
              <a:buChar char=""/>
            </a:pPr>
            <a:r>
              <a:rPr lang="uk-UA" dirty="0">
                <a:effectLst/>
                <a:latin typeface="Open Sans "/>
                <a:ea typeface="Calibri" panose="020F0502020204030204" pitchFamily="34" charset="0"/>
                <a:cs typeface="Times New Roman" panose="02020603050405020304" pitchFamily="18" charset="0"/>
              </a:rPr>
              <a:t>велика база оголошень;</a:t>
            </a:r>
            <a:endParaRPr lang="ru-RU" dirty="0">
              <a:effectLst/>
              <a:latin typeface="Open Sans "/>
              <a:ea typeface="Calibri" panose="020F0502020204030204" pitchFamily="34" charset="0"/>
              <a:cs typeface="Times New Roman" panose="02020603050405020304" pitchFamily="18" charset="0"/>
            </a:endParaRPr>
          </a:p>
          <a:p>
            <a:pPr marL="342900" marR="0" lvl="0" indent="-342900">
              <a:lnSpc>
                <a:spcPct val="150000"/>
              </a:lnSpc>
              <a:buFont typeface="Symbol" panose="05050102010706020507" pitchFamily="18" charset="2"/>
              <a:buChar char=""/>
            </a:pPr>
            <a:r>
              <a:rPr lang="uk-UA" dirty="0">
                <a:effectLst/>
                <a:latin typeface="Open Sans "/>
                <a:ea typeface="Calibri" panose="020F0502020204030204" pitchFamily="34" charset="0"/>
                <a:cs typeface="Times New Roman" panose="02020603050405020304" pitchFamily="18" charset="0"/>
              </a:rPr>
              <a:t>зручна система пошуку.  </a:t>
            </a:r>
            <a:endParaRPr lang="ru-RU" dirty="0">
              <a:effectLst/>
              <a:latin typeface="Open Sans "/>
              <a:ea typeface="Calibri" panose="020F0502020204030204" pitchFamily="34" charset="0"/>
              <a:cs typeface="Times New Roman" panose="02020603050405020304" pitchFamily="18" charset="0"/>
            </a:endParaRPr>
          </a:p>
        </p:txBody>
      </p:sp>
      <p:sp>
        <p:nvSpPr>
          <p:cNvPr id="711" name="Google Shape;711;p71">
            <a:extLst>
              <a:ext uri="{FF2B5EF4-FFF2-40B4-BE49-F238E27FC236}">
                <a16:creationId xmlns:a16="http://schemas.microsoft.com/office/drawing/2014/main" id="{83BC555F-F3FD-4C71-E465-ADC97E29BA9E}"/>
              </a:ext>
            </a:extLst>
          </p:cNvPr>
          <p:cNvSpPr txBox="1">
            <a:spLocks noGrp="1"/>
          </p:cNvSpPr>
          <p:nvPr>
            <p:ph type="body" idx="2"/>
          </p:nvPr>
        </p:nvSpPr>
        <p:spPr>
          <a:xfrm>
            <a:off x="4983875" y="3776451"/>
            <a:ext cx="3106988" cy="954868"/>
          </a:xfrm>
          <a:prstGeom prst="rect">
            <a:avLst/>
          </a:prstGeom>
        </p:spPr>
        <p:txBody>
          <a:bodyPr spcFirstLastPara="1" wrap="square" lIns="68575" tIns="68575" rIns="68575" bIns="68575" anchor="t" anchorCtr="0">
            <a:noAutofit/>
          </a:bodyPr>
          <a:lstStyle/>
          <a:p>
            <a:pPr marL="342900" marR="0" lvl="0" indent="-342900">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відсутність AI-помічника; </a:t>
            </a:r>
            <a:endParaRPr lang="ru-RU"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немає автоматичної генерації описів; </a:t>
            </a:r>
            <a:endParaRPr lang="ru-RU"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обмежена </a:t>
            </a:r>
            <a:r>
              <a:rPr lang="uk-UA" dirty="0" err="1">
                <a:effectLst/>
                <a:latin typeface="Open Sans" panose="020B0606030504020204" pitchFamily="34" charset="0"/>
                <a:ea typeface="Open Sans" panose="020B0606030504020204" pitchFamily="34" charset="0"/>
                <a:cs typeface="Open Sans" panose="020B0606030504020204" pitchFamily="34" charset="0"/>
              </a:rPr>
              <a:t>мовна</a:t>
            </a:r>
            <a:r>
              <a:rPr lang="uk-UA" dirty="0">
                <a:effectLst/>
                <a:latin typeface="Open Sans" panose="020B0606030504020204" pitchFamily="34" charset="0"/>
                <a:ea typeface="Open Sans" panose="020B0606030504020204" pitchFamily="34" charset="0"/>
                <a:cs typeface="Open Sans" panose="020B0606030504020204" pitchFamily="34" charset="0"/>
              </a:rPr>
              <a:t> </a:t>
            </a:r>
            <a:r>
              <a:rPr lang="uk-UA" dirty="0" err="1">
                <a:effectLst/>
                <a:latin typeface="Open Sans" panose="020B0606030504020204" pitchFamily="34" charset="0"/>
                <a:ea typeface="Open Sans" panose="020B0606030504020204" pitchFamily="34" charset="0"/>
                <a:cs typeface="Open Sans" panose="020B0606030504020204" pitchFamily="34" charset="0"/>
              </a:rPr>
              <a:t>підтримк</a:t>
            </a:r>
            <a:r>
              <a:rPr lang="uk-UA" dirty="0">
                <a:effectLst/>
                <a:latin typeface="Open Sans" panose="020B0606030504020204" pitchFamily="34" charset="0"/>
                <a:ea typeface="Open Sans" panose="020B0606030504020204" pitchFamily="34" charset="0"/>
                <a:cs typeface="Open Sans" panose="020B0606030504020204" pitchFamily="34" charset="0"/>
              </a:rPr>
              <a:t>.</a:t>
            </a:r>
            <a:endParaRPr lang="ru-RU"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12" name="Google Shape;712;p71">
            <a:extLst>
              <a:ext uri="{FF2B5EF4-FFF2-40B4-BE49-F238E27FC236}">
                <a16:creationId xmlns:a16="http://schemas.microsoft.com/office/drawing/2014/main" id="{C2E628CD-EED2-5A16-4FD1-DADE9C1E352E}"/>
              </a:ext>
            </a:extLst>
          </p:cNvPr>
          <p:cNvSpPr txBox="1">
            <a:spLocks noGrp="1"/>
          </p:cNvSpPr>
          <p:nvPr>
            <p:ph type="subTitle" idx="3"/>
          </p:nvPr>
        </p:nvSpPr>
        <p:spPr>
          <a:xfrm>
            <a:off x="826755" y="3453351"/>
            <a:ext cx="2218500" cy="323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uk-UA" sz="1800" dirty="0">
                <a:effectLst/>
                <a:latin typeface="Open Sans Medium" panose="020B0604020202020204" charset="0"/>
                <a:ea typeface="Open Sans Medium" panose="020B0604020202020204" charset="0"/>
                <a:cs typeface="Open Sans Medium" panose="020B0604020202020204" charset="0"/>
              </a:rPr>
              <a:t>Переваги</a:t>
            </a:r>
            <a:r>
              <a:rPr lang="en-US" sz="1800" dirty="0">
                <a:effectLst/>
                <a:latin typeface="Open Sans Medium" panose="020B0604020202020204" charset="0"/>
                <a:ea typeface="Open Sans Medium" panose="020B0604020202020204" charset="0"/>
                <a:cs typeface="Open Sans Medium" panose="020B0604020202020204" charset="0"/>
              </a:rPr>
              <a:t>:</a:t>
            </a:r>
            <a:endParaRPr lang="ru-RU" dirty="0">
              <a:latin typeface="Open Sans Medium" panose="020B0604020202020204" charset="0"/>
              <a:ea typeface="Open Sans Medium" panose="020B0604020202020204" charset="0"/>
              <a:cs typeface="Open Sans Medium" panose="020B0604020202020204" charset="0"/>
            </a:endParaRPr>
          </a:p>
        </p:txBody>
      </p:sp>
      <p:pic>
        <p:nvPicPr>
          <p:cNvPr id="2" name="Picture 6" descr="A screenshot of a social media account&#10;&#10;AI-generated content may be incorrect.">
            <a:extLst>
              <a:ext uri="{FF2B5EF4-FFF2-40B4-BE49-F238E27FC236}">
                <a16:creationId xmlns:a16="http://schemas.microsoft.com/office/drawing/2014/main" id="{9DC581A0-CD4E-2BAF-421B-B7CE7618E59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1048" y="608973"/>
            <a:ext cx="5594914" cy="2775471"/>
          </a:xfrm>
          <a:prstGeom prst="rect">
            <a:avLst/>
          </a:prstGeom>
          <a:noFill/>
          <a:ln w="6350">
            <a:solidFill>
              <a:schemeClr val="tx1"/>
            </a:solidFill>
          </a:ln>
        </p:spPr>
      </p:pic>
      <p:sp>
        <p:nvSpPr>
          <p:cNvPr id="5" name="Google Shape;712;p71">
            <a:extLst>
              <a:ext uri="{FF2B5EF4-FFF2-40B4-BE49-F238E27FC236}">
                <a16:creationId xmlns:a16="http://schemas.microsoft.com/office/drawing/2014/main" id="{A526BB66-0A88-E22B-AC10-8EE7C765D2E9}"/>
              </a:ext>
            </a:extLst>
          </p:cNvPr>
          <p:cNvSpPr txBox="1">
            <a:spLocks/>
          </p:cNvSpPr>
          <p:nvPr/>
        </p:nvSpPr>
        <p:spPr>
          <a:xfrm>
            <a:off x="4464796" y="3315707"/>
            <a:ext cx="1917087" cy="598387"/>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1pPr>
            <a:lvl2pPr marL="914400" marR="0" lvl="1"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2pPr>
            <a:lvl3pPr marL="1371600" marR="0" lvl="2"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3pPr>
            <a:lvl4pPr marL="1828800" marR="0" lvl="3"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4pPr>
            <a:lvl5pPr marL="2286000" marR="0" lvl="4"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5pPr>
            <a:lvl6pPr marL="2743200" marR="0" lvl="5"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6pPr>
            <a:lvl7pPr marL="3200400" marR="0" lvl="6"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7pPr>
            <a:lvl8pPr marL="3657600" marR="0" lvl="7"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8pPr>
            <a:lvl9pPr marL="4114800" marR="0" lvl="8"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9pPr>
          </a:lstStyle>
          <a:p>
            <a:pPr marL="0" marR="0" indent="450215">
              <a:lnSpc>
                <a:spcPct val="150000"/>
              </a:lnSpc>
            </a:pPr>
            <a:r>
              <a:rPr lang="uk-UA" sz="1800" dirty="0">
                <a:effectLst/>
                <a:latin typeface="Open Sans Medium" panose="020B0604020202020204" charset="0"/>
                <a:ea typeface="Open Sans Medium" panose="020B0604020202020204" charset="0"/>
                <a:cs typeface="Open Sans Medium" panose="020B0604020202020204" charset="0"/>
              </a:rPr>
              <a:t>Недоліки</a:t>
            </a:r>
            <a:r>
              <a:rPr lang="uk-UA" sz="1800" dirty="0">
                <a:effectLst/>
                <a:latin typeface="Times New Roman" panose="02020603050405020304" pitchFamily="18" charset="0"/>
                <a:ea typeface="Times New Roman" panose="02020603050405020304" pitchFamily="18" charset="0"/>
              </a:rPr>
              <a:t>:</a:t>
            </a:r>
            <a:endParaRPr lang="ru-RU"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2692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8">
          <a:extLst>
            <a:ext uri="{FF2B5EF4-FFF2-40B4-BE49-F238E27FC236}">
              <a16:creationId xmlns:a16="http://schemas.microsoft.com/office/drawing/2014/main" id="{8F2BE78A-D845-B300-DDAA-5327D9EE93AE}"/>
            </a:ext>
          </a:extLst>
        </p:cNvPr>
        <p:cNvGrpSpPr/>
        <p:nvPr/>
      </p:nvGrpSpPr>
      <p:grpSpPr>
        <a:xfrm>
          <a:off x="0" y="0"/>
          <a:ext cx="0" cy="0"/>
          <a:chOff x="0" y="0"/>
          <a:chExt cx="0" cy="0"/>
        </a:xfrm>
      </p:grpSpPr>
      <p:sp>
        <p:nvSpPr>
          <p:cNvPr id="709" name="Google Shape;709;p71">
            <a:extLst>
              <a:ext uri="{FF2B5EF4-FFF2-40B4-BE49-F238E27FC236}">
                <a16:creationId xmlns:a16="http://schemas.microsoft.com/office/drawing/2014/main" id="{D3607EE8-1C9A-B4FD-0BB0-9383C40A7760}"/>
              </a:ext>
            </a:extLst>
          </p:cNvPr>
          <p:cNvSpPr txBox="1">
            <a:spLocks noGrp="1"/>
          </p:cNvSpPr>
          <p:nvPr>
            <p:ph type="title"/>
          </p:nvPr>
        </p:nvSpPr>
        <p:spPr>
          <a:xfrm>
            <a:off x="2836485" y="105010"/>
            <a:ext cx="4207548"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dirty="0"/>
              <a:t>Аналіз існуючих рішень (</a:t>
            </a:r>
            <a:r>
              <a:rPr lang="uk-UA" sz="1800" dirty="0">
                <a:effectLst/>
                <a:latin typeface="Times New Roman" panose="02020603050405020304" pitchFamily="18" charset="0"/>
                <a:ea typeface="Times New Roman" panose="02020603050405020304" pitchFamily="18" charset="0"/>
              </a:rPr>
              <a:t>Gosty.com </a:t>
            </a:r>
            <a:r>
              <a:rPr lang="en" dirty="0"/>
              <a:t>)</a:t>
            </a:r>
            <a:endParaRPr dirty="0"/>
          </a:p>
        </p:txBody>
      </p:sp>
      <p:sp>
        <p:nvSpPr>
          <p:cNvPr id="710" name="Google Shape;710;p71">
            <a:extLst>
              <a:ext uri="{FF2B5EF4-FFF2-40B4-BE49-F238E27FC236}">
                <a16:creationId xmlns:a16="http://schemas.microsoft.com/office/drawing/2014/main" id="{0B41E3CD-9796-0574-E421-69A376A999C9}"/>
              </a:ext>
            </a:extLst>
          </p:cNvPr>
          <p:cNvSpPr txBox="1">
            <a:spLocks noGrp="1"/>
          </p:cNvSpPr>
          <p:nvPr>
            <p:ph type="body" idx="1"/>
          </p:nvPr>
        </p:nvSpPr>
        <p:spPr>
          <a:xfrm>
            <a:off x="682722" y="3776451"/>
            <a:ext cx="4141526" cy="922024"/>
          </a:xfrm>
          <a:prstGeom prst="rect">
            <a:avLst/>
          </a:prstGeom>
        </p:spPr>
        <p:txBody>
          <a:bodyPr spcFirstLastPara="1" wrap="square" lIns="68575" tIns="68575" rIns="68575" bIns="68575" anchor="t" anchorCtr="0">
            <a:noAutofit/>
          </a:bodyPr>
          <a:lstStyle/>
          <a:p>
            <a:pPr marL="342900" marR="0" lvl="0" indent="-342900">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зручний пошук оренди для короткострокового проживання; </a:t>
            </a:r>
            <a:endParaRPr lang="ru-RU"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відгуки та рейтинги від гостей; </a:t>
            </a:r>
            <a:endParaRPr lang="ru-RU"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інтерактивна карта для вибору локації.</a:t>
            </a:r>
            <a:endParaRPr lang="ru-RU"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11" name="Google Shape;711;p71">
            <a:extLst>
              <a:ext uri="{FF2B5EF4-FFF2-40B4-BE49-F238E27FC236}">
                <a16:creationId xmlns:a16="http://schemas.microsoft.com/office/drawing/2014/main" id="{902FA330-A857-813C-3511-AEE67754E8B4}"/>
              </a:ext>
            </a:extLst>
          </p:cNvPr>
          <p:cNvSpPr txBox="1">
            <a:spLocks noGrp="1"/>
          </p:cNvSpPr>
          <p:nvPr>
            <p:ph type="body" idx="2"/>
          </p:nvPr>
        </p:nvSpPr>
        <p:spPr>
          <a:xfrm>
            <a:off x="4983874" y="3776450"/>
            <a:ext cx="3477403" cy="1148697"/>
          </a:xfrm>
          <a:prstGeom prst="rect">
            <a:avLst/>
          </a:prstGeom>
        </p:spPr>
        <p:txBody>
          <a:bodyPr spcFirstLastPara="1" wrap="square" lIns="68575" tIns="68575" rIns="68575" bIns="68575" anchor="t" anchorCtr="0">
            <a:noAutofit/>
          </a:bodyPr>
          <a:lstStyle/>
          <a:p>
            <a:pPr marL="342900" marR="0" lvl="0" indent="-342900" algn="just">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відсутність AI-помічника або чат-бота; </a:t>
            </a:r>
            <a:endParaRPr lang="ru-RU"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just">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немає автоматичного перекладу описів;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just">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обмежені можливості персоналізації</a:t>
            </a:r>
            <a:endParaRPr lang="ru-RU"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12" name="Google Shape;712;p71">
            <a:extLst>
              <a:ext uri="{FF2B5EF4-FFF2-40B4-BE49-F238E27FC236}">
                <a16:creationId xmlns:a16="http://schemas.microsoft.com/office/drawing/2014/main" id="{91AEE342-D7D8-8F08-9FDA-30C912C02F23}"/>
              </a:ext>
            </a:extLst>
          </p:cNvPr>
          <p:cNvSpPr txBox="1">
            <a:spLocks noGrp="1"/>
          </p:cNvSpPr>
          <p:nvPr>
            <p:ph type="subTitle" idx="3"/>
          </p:nvPr>
        </p:nvSpPr>
        <p:spPr>
          <a:xfrm>
            <a:off x="617985" y="3453351"/>
            <a:ext cx="2218500" cy="323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uk-UA" sz="1800" dirty="0">
                <a:effectLst/>
                <a:latin typeface="Open Sans Medium" panose="020B0604020202020204" charset="0"/>
                <a:ea typeface="Open Sans Medium" panose="020B0604020202020204" charset="0"/>
                <a:cs typeface="Open Sans Medium" panose="020B0604020202020204" charset="0"/>
              </a:rPr>
              <a:t>Переваги</a:t>
            </a:r>
            <a:r>
              <a:rPr lang="en-US" sz="1800" dirty="0">
                <a:effectLst/>
                <a:latin typeface="Open Sans Medium" panose="020B0604020202020204" charset="0"/>
                <a:ea typeface="Open Sans Medium" panose="020B0604020202020204" charset="0"/>
                <a:cs typeface="Open Sans Medium" panose="020B0604020202020204" charset="0"/>
              </a:rPr>
              <a:t>:</a:t>
            </a:r>
            <a:endParaRPr lang="ru-RU" dirty="0">
              <a:latin typeface="Open Sans Medium" panose="020B0604020202020204" charset="0"/>
              <a:ea typeface="Open Sans Medium" panose="020B0604020202020204" charset="0"/>
              <a:cs typeface="Open Sans Medium" panose="020B0604020202020204" charset="0"/>
            </a:endParaRPr>
          </a:p>
        </p:txBody>
      </p:sp>
      <p:sp>
        <p:nvSpPr>
          <p:cNvPr id="5" name="Google Shape;712;p71">
            <a:extLst>
              <a:ext uri="{FF2B5EF4-FFF2-40B4-BE49-F238E27FC236}">
                <a16:creationId xmlns:a16="http://schemas.microsoft.com/office/drawing/2014/main" id="{FF78B562-A19B-B117-2CEC-E65CF9EB6579}"/>
              </a:ext>
            </a:extLst>
          </p:cNvPr>
          <p:cNvSpPr txBox="1">
            <a:spLocks/>
          </p:cNvSpPr>
          <p:nvPr/>
        </p:nvSpPr>
        <p:spPr>
          <a:xfrm>
            <a:off x="4464796" y="3315707"/>
            <a:ext cx="1917087" cy="598387"/>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1pPr>
            <a:lvl2pPr marL="914400" marR="0" lvl="1"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2pPr>
            <a:lvl3pPr marL="1371600" marR="0" lvl="2"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3pPr>
            <a:lvl4pPr marL="1828800" marR="0" lvl="3"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4pPr>
            <a:lvl5pPr marL="2286000" marR="0" lvl="4"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5pPr>
            <a:lvl6pPr marL="2743200" marR="0" lvl="5"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6pPr>
            <a:lvl7pPr marL="3200400" marR="0" lvl="6"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7pPr>
            <a:lvl8pPr marL="3657600" marR="0" lvl="7"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8pPr>
            <a:lvl9pPr marL="4114800" marR="0" lvl="8"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9pPr>
          </a:lstStyle>
          <a:p>
            <a:pPr marL="0" marR="0" indent="450215">
              <a:lnSpc>
                <a:spcPct val="150000"/>
              </a:lnSpc>
            </a:pPr>
            <a:r>
              <a:rPr lang="uk-UA" sz="1800" dirty="0">
                <a:effectLst/>
                <a:latin typeface="Open Sans Medium" panose="020B0604020202020204" charset="0"/>
                <a:ea typeface="Open Sans Medium" panose="020B0604020202020204" charset="0"/>
                <a:cs typeface="Open Sans Medium" panose="020B0604020202020204" charset="0"/>
              </a:rPr>
              <a:t>Недоліки</a:t>
            </a:r>
            <a:r>
              <a:rPr lang="uk-UA" sz="1800" dirty="0">
                <a:effectLst/>
                <a:latin typeface="Times New Roman" panose="02020603050405020304" pitchFamily="18" charset="0"/>
                <a:ea typeface="Times New Roman" panose="02020603050405020304" pitchFamily="18" charset="0"/>
              </a:rPr>
              <a:t>:</a:t>
            </a:r>
            <a:endParaRPr lang="ru-RU" sz="1800" dirty="0">
              <a:effectLst/>
              <a:latin typeface="Times New Roman" panose="02020603050405020304" pitchFamily="18" charset="0"/>
              <a:ea typeface="Times New Roman" panose="02020603050405020304" pitchFamily="18" charset="0"/>
            </a:endParaRPr>
          </a:p>
        </p:txBody>
      </p:sp>
      <p:pic>
        <p:nvPicPr>
          <p:cNvPr id="9" name="Picture 5" descr="A screenshot of a computer&#10;&#10;AI-generated content may be incorrect.">
            <a:extLst>
              <a:ext uri="{FF2B5EF4-FFF2-40B4-BE49-F238E27FC236}">
                <a16:creationId xmlns:a16="http://schemas.microsoft.com/office/drawing/2014/main" id="{DAE6AD5D-F15C-08A6-6E0C-A2CA8ABF15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9899" y="567959"/>
            <a:ext cx="5760720" cy="2857500"/>
          </a:xfrm>
          <a:prstGeom prst="rect">
            <a:avLst/>
          </a:prstGeom>
          <a:noFill/>
          <a:ln>
            <a:noFill/>
          </a:ln>
        </p:spPr>
      </p:pic>
    </p:spTree>
    <p:extLst>
      <p:ext uri="{BB962C8B-B14F-4D97-AF65-F5344CB8AC3E}">
        <p14:creationId xmlns:p14="http://schemas.microsoft.com/office/powerpoint/2010/main" val="558196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8">
          <a:extLst>
            <a:ext uri="{FF2B5EF4-FFF2-40B4-BE49-F238E27FC236}">
              <a16:creationId xmlns:a16="http://schemas.microsoft.com/office/drawing/2014/main" id="{5F980C6A-EE29-B07A-DBED-9AE92621B756}"/>
            </a:ext>
          </a:extLst>
        </p:cNvPr>
        <p:cNvGrpSpPr/>
        <p:nvPr/>
      </p:nvGrpSpPr>
      <p:grpSpPr>
        <a:xfrm>
          <a:off x="0" y="0"/>
          <a:ext cx="0" cy="0"/>
          <a:chOff x="0" y="0"/>
          <a:chExt cx="0" cy="0"/>
        </a:xfrm>
      </p:grpSpPr>
      <p:sp>
        <p:nvSpPr>
          <p:cNvPr id="709" name="Google Shape;709;p71">
            <a:extLst>
              <a:ext uri="{FF2B5EF4-FFF2-40B4-BE49-F238E27FC236}">
                <a16:creationId xmlns:a16="http://schemas.microsoft.com/office/drawing/2014/main" id="{DA2AEDE9-BE52-2D29-01D2-1BB15AD5FDCD}"/>
              </a:ext>
            </a:extLst>
          </p:cNvPr>
          <p:cNvSpPr txBox="1">
            <a:spLocks noGrp="1"/>
          </p:cNvSpPr>
          <p:nvPr>
            <p:ph type="title"/>
          </p:nvPr>
        </p:nvSpPr>
        <p:spPr>
          <a:xfrm>
            <a:off x="2836485" y="105010"/>
            <a:ext cx="4479637"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dirty="0"/>
              <a:t>Аналіз існуючих рішень (</a:t>
            </a:r>
            <a:r>
              <a:rPr lang="uk-UA" sz="1800" dirty="0">
                <a:effectLst/>
                <a:latin typeface="Times New Roman" panose="02020603050405020304" pitchFamily="18" charset="0"/>
                <a:ea typeface="Times New Roman" panose="02020603050405020304" pitchFamily="18" charset="0"/>
              </a:rPr>
              <a:t>Dobovo.com</a:t>
            </a:r>
            <a:r>
              <a:rPr lang="en" dirty="0"/>
              <a:t>)</a:t>
            </a:r>
            <a:endParaRPr dirty="0"/>
          </a:p>
        </p:txBody>
      </p:sp>
      <p:sp>
        <p:nvSpPr>
          <p:cNvPr id="710" name="Google Shape;710;p71">
            <a:extLst>
              <a:ext uri="{FF2B5EF4-FFF2-40B4-BE49-F238E27FC236}">
                <a16:creationId xmlns:a16="http://schemas.microsoft.com/office/drawing/2014/main" id="{F8A15153-4339-392D-5DC8-2104E9359DCD}"/>
              </a:ext>
            </a:extLst>
          </p:cNvPr>
          <p:cNvSpPr txBox="1">
            <a:spLocks noGrp="1"/>
          </p:cNvSpPr>
          <p:nvPr>
            <p:ph type="body" idx="1"/>
          </p:nvPr>
        </p:nvSpPr>
        <p:spPr>
          <a:xfrm>
            <a:off x="682722" y="3776451"/>
            <a:ext cx="4141526" cy="922024"/>
          </a:xfrm>
          <a:prstGeom prst="rect">
            <a:avLst/>
          </a:prstGeom>
        </p:spPr>
        <p:txBody>
          <a:bodyPr spcFirstLastPara="1" wrap="square" lIns="68575" tIns="68575" rIns="68575" bIns="68575" anchor="t" anchorCtr="0">
            <a:noAutofit/>
          </a:bodyPr>
          <a:lstStyle/>
          <a:p>
            <a:pPr marL="342900" marR="0" lvl="0" indent="-342900" algn="just">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великий вибір квартир для короткострокової оренди; </a:t>
            </a:r>
            <a:endParaRPr lang="ru-RU"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just">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система перевірених відгуків; </a:t>
            </a:r>
            <a:endParaRPr lang="ru-RU"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just">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мобільний застосунок для зручного користування. </a:t>
            </a:r>
            <a:endParaRPr lang="ru-RU"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11" name="Google Shape;711;p71">
            <a:extLst>
              <a:ext uri="{FF2B5EF4-FFF2-40B4-BE49-F238E27FC236}">
                <a16:creationId xmlns:a16="http://schemas.microsoft.com/office/drawing/2014/main" id="{C523B031-A743-9C6E-740B-974BA70BFC5B}"/>
              </a:ext>
            </a:extLst>
          </p:cNvPr>
          <p:cNvSpPr txBox="1">
            <a:spLocks noGrp="1"/>
          </p:cNvSpPr>
          <p:nvPr>
            <p:ph type="body" idx="2"/>
          </p:nvPr>
        </p:nvSpPr>
        <p:spPr>
          <a:xfrm>
            <a:off x="4983874" y="3776450"/>
            <a:ext cx="3477403" cy="1148697"/>
          </a:xfrm>
          <a:prstGeom prst="rect">
            <a:avLst/>
          </a:prstGeom>
        </p:spPr>
        <p:txBody>
          <a:bodyPr spcFirstLastPara="1" wrap="square" lIns="68575" tIns="68575" rIns="68575" bIns="68575" anchor="t" anchorCtr="0">
            <a:noAutofit/>
          </a:bodyPr>
          <a:lstStyle/>
          <a:p>
            <a:pPr marL="342900" marR="0" lvl="0" indent="-342900" algn="just">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відсутність AI-асистента для допомоги у виборі житла; </a:t>
            </a:r>
            <a:endParaRPr lang="ru-RU" dirty="0">
              <a:effectLst/>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just">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немає автоматичної генерації описів; </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a:lnSpc>
                <a:spcPct val="150000"/>
              </a:lnSpc>
              <a:buFont typeface="Symbol" panose="05050102010706020507" pitchFamily="18" charset="2"/>
              <a:buChar char=""/>
            </a:pPr>
            <a:r>
              <a:rPr lang="uk-UA" dirty="0">
                <a:effectLst/>
                <a:latin typeface="Open Sans" panose="020B0606030504020204" pitchFamily="34" charset="0"/>
                <a:ea typeface="Open Sans" panose="020B0606030504020204" pitchFamily="34" charset="0"/>
                <a:cs typeface="Open Sans" panose="020B0606030504020204" pitchFamily="34" charset="0"/>
              </a:rPr>
              <a:t>лише базові фільтри для пошуку</a:t>
            </a:r>
            <a:endParaRPr lang="ru-RU"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12" name="Google Shape;712;p71">
            <a:extLst>
              <a:ext uri="{FF2B5EF4-FFF2-40B4-BE49-F238E27FC236}">
                <a16:creationId xmlns:a16="http://schemas.microsoft.com/office/drawing/2014/main" id="{BEEE6B95-6DE7-226E-B0AD-58EF30DCB714}"/>
              </a:ext>
            </a:extLst>
          </p:cNvPr>
          <p:cNvSpPr txBox="1">
            <a:spLocks noGrp="1"/>
          </p:cNvSpPr>
          <p:nvPr>
            <p:ph type="subTitle" idx="3"/>
          </p:nvPr>
        </p:nvSpPr>
        <p:spPr>
          <a:xfrm>
            <a:off x="617985" y="3453351"/>
            <a:ext cx="2218500" cy="3231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uk-UA" sz="1800" dirty="0">
                <a:effectLst/>
                <a:latin typeface="Open Sans Medium" panose="020B0604020202020204" charset="0"/>
                <a:ea typeface="Open Sans Medium" panose="020B0604020202020204" charset="0"/>
                <a:cs typeface="Open Sans Medium" panose="020B0604020202020204" charset="0"/>
              </a:rPr>
              <a:t>Переваги</a:t>
            </a:r>
            <a:r>
              <a:rPr lang="en-US" sz="1800" dirty="0">
                <a:effectLst/>
                <a:latin typeface="Open Sans Medium" panose="020B0604020202020204" charset="0"/>
                <a:ea typeface="Open Sans Medium" panose="020B0604020202020204" charset="0"/>
                <a:cs typeface="Open Sans Medium" panose="020B0604020202020204" charset="0"/>
              </a:rPr>
              <a:t>:</a:t>
            </a:r>
            <a:endParaRPr lang="ru-RU" dirty="0">
              <a:latin typeface="Open Sans Medium" panose="020B0604020202020204" charset="0"/>
              <a:ea typeface="Open Sans Medium" panose="020B0604020202020204" charset="0"/>
              <a:cs typeface="Open Sans Medium" panose="020B0604020202020204" charset="0"/>
            </a:endParaRPr>
          </a:p>
        </p:txBody>
      </p:sp>
      <p:sp>
        <p:nvSpPr>
          <p:cNvPr id="5" name="Google Shape;712;p71">
            <a:extLst>
              <a:ext uri="{FF2B5EF4-FFF2-40B4-BE49-F238E27FC236}">
                <a16:creationId xmlns:a16="http://schemas.microsoft.com/office/drawing/2014/main" id="{B240A121-50A9-A66A-6A65-F5DFCE0AD111}"/>
              </a:ext>
            </a:extLst>
          </p:cNvPr>
          <p:cNvSpPr txBox="1">
            <a:spLocks/>
          </p:cNvSpPr>
          <p:nvPr/>
        </p:nvSpPr>
        <p:spPr>
          <a:xfrm>
            <a:off x="4464796" y="3315707"/>
            <a:ext cx="1917087" cy="598387"/>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1pPr>
            <a:lvl2pPr marL="914400" marR="0" lvl="1"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2pPr>
            <a:lvl3pPr marL="1371600" marR="0" lvl="2"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3pPr>
            <a:lvl4pPr marL="1828800" marR="0" lvl="3"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4pPr>
            <a:lvl5pPr marL="2286000" marR="0" lvl="4"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5pPr>
            <a:lvl6pPr marL="2743200" marR="0" lvl="5"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6pPr>
            <a:lvl7pPr marL="3200400" marR="0" lvl="6"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7pPr>
            <a:lvl8pPr marL="3657600" marR="0" lvl="7"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8pPr>
            <a:lvl9pPr marL="4114800" marR="0" lvl="8" indent="-298450" algn="l" rtl="0">
              <a:lnSpc>
                <a:spcPct val="100000"/>
              </a:lnSpc>
              <a:spcBef>
                <a:spcPts val="0"/>
              </a:spcBef>
              <a:spcAft>
                <a:spcPts val="0"/>
              </a:spcAft>
              <a:buClr>
                <a:schemeClr val="accent5"/>
              </a:buClr>
              <a:buSzPts val="1400"/>
              <a:buFont typeface="Open Sans Medium"/>
              <a:buNone/>
              <a:defRPr sz="1400" b="0" i="0" u="none" strike="noStrike" cap="none">
                <a:solidFill>
                  <a:schemeClr val="accent5"/>
                </a:solidFill>
                <a:latin typeface="Open Sans Medium"/>
                <a:ea typeface="Open Sans Medium"/>
                <a:cs typeface="Open Sans Medium"/>
                <a:sym typeface="Open Sans Medium"/>
              </a:defRPr>
            </a:lvl9pPr>
          </a:lstStyle>
          <a:p>
            <a:pPr marL="0" marR="0" indent="450215">
              <a:lnSpc>
                <a:spcPct val="150000"/>
              </a:lnSpc>
            </a:pPr>
            <a:r>
              <a:rPr lang="uk-UA" sz="1800" dirty="0">
                <a:effectLst/>
                <a:latin typeface="Open Sans Medium" panose="020B0604020202020204" charset="0"/>
                <a:ea typeface="Open Sans Medium" panose="020B0604020202020204" charset="0"/>
                <a:cs typeface="Open Sans Medium" panose="020B0604020202020204" charset="0"/>
              </a:rPr>
              <a:t>Недоліки</a:t>
            </a:r>
            <a:r>
              <a:rPr lang="uk-UA" sz="1800" dirty="0">
                <a:effectLst/>
                <a:latin typeface="Times New Roman" panose="02020603050405020304" pitchFamily="18" charset="0"/>
                <a:ea typeface="Times New Roman" panose="02020603050405020304" pitchFamily="18" charset="0"/>
              </a:rPr>
              <a:t>:</a:t>
            </a:r>
            <a:endParaRPr lang="ru-RU" sz="1800" dirty="0">
              <a:effectLst/>
              <a:latin typeface="Times New Roman" panose="02020603050405020304" pitchFamily="18" charset="0"/>
              <a:ea typeface="Times New Roman" panose="02020603050405020304" pitchFamily="18" charset="0"/>
            </a:endParaRPr>
          </a:p>
        </p:txBody>
      </p:sp>
      <p:pic>
        <p:nvPicPr>
          <p:cNvPr id="3" name="Picture 4" descr="A screenshot of a computer&#10;&#10;AI-generated content may be incorrect.">
            <a:extLst>
              <a:ext uri="{FF2B5EF4-FFF2-40B4-BE49-F238E27FC236}">
                <a16:creationId xmlns:a16="http://schemas.microsoft.com/office/drawing/2014/main" id="{1E80FA3D-B3D2-10A8-E874-BF8FFA813D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888" y="567959"/>
            <a:ext cx="5760720" cy="2857500"/>
          </a:xfrm>
          <a:prstGeom prst="rect">
            <a:avLst/>
          </a:prstGeom>
          <a:noFill/>
          <a:ln w="6350">
            <a:solidFill>
              <a:schemeClr val="tx1"/>
            </a:solidFill>
          </a:ln>
        </p:spPr>
      </p:pic>
    </p:spTree>
    <p:extLst>
      <p:ext uri="{BB962C8B-B14F-4D97-AF65-F5344CB8AC3E}">
        <p14:creationId xmlns:p14="http://schemas.microsoft.com/office/powerpoint/2010/main" val="286971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2"/>
          <p:cNvSpPr txBox="1">
            <a:spLocks noGrp="1"/>
          </p:cNvSpPr>
          <p:nvPr>
            <p:ph type="title"/>
          </p:nvPr>
        </p:nvSpPr>
        <p:spPr>
          <a:xfrm>
            <a:off x="3531375" y="445025"/>
            <a:ext cx="5106900" cy="5034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Постановка задачі</a:t>
            </a:r>
            <a:endParaRPr/>
          </a:p>
        </p:txBody>
      </p:sp>
      <p:sp>
        <p:nvSpPr>
          <p:cNvPr id="720" name="Google Shape;720;p72"/>
          <p:cNvSpPr txBox="1">
            <a:spLocks noGrp="1"/>
          </p:cNvSpPr>
          <p:nvPr>
            <p:ph type="body" idx="1"/>
          </p:nvPr>
        </p:nvSpPr>
        <p:spPr>
          <a:xfrm>
            <a:off x="3107750" y="1067575"/>
            <a:ext cx="5106900" cy="3280500"/>
          </a:xfrm>
          <a:prstGeom prst="rect">
            <a:avLst/>
          </a:prstGeom>
        </p:spPr>
        <p:txBody>
          <a:bodyPr spcFirstLastPara="1" wrap="square" lIns="68575" tIns="68575" rIns="68575" bIns="68575" anchor="t" anchorCtr="0">
            <a:noAutofit/>
          </a:bodyPr>
          <a:lstStyle/>
          <a:p>
            <a:pPr marL="457200" lvl="0" indent="0" algn="l" rtl="0">
              <a:spcBef>
                <a:spcPts val="1200"/>
              </a:spcBef>
              <a:spcAft>
                <a:spcPts val="1200"/>
              </a:spcAft>
              <a:buNone/>
            </a:pPr>
            <a:r>
              <a:rPr lang="en" dirty="0"/>
              <a:t>Створення сучасного веб-додатку для агентства нерухомості — не просто вітрини оголошень, а інтелектуальної платформи для швидкої, персоналізованої та багатоканальної взаємодії з користувачами. Сервіс має бути доступним 24/7, мати адаптивний інтерфейс, розширений пошук, інтерактивні карти, AI-асистента на базі ChatGPT для супроводу клієнтів, автоматичну генерацію описів, багатомовну підтримку й інтеграцію з месенджерами (Telegram, Viber, WhatsApp). У результаті платформа забезпечить повний цикл пошуку нерухомості — від перегляду об’єктів до отримання консультацій у реальному часі — та підвищить якість обслуговування й конкурентоспроможність агентства.</a:t>
            </a:r>
            <a:endParaRPr dirty="0"/>
          </a:p>
        </p:txBody>
      </p:sp>
      <p:pic>
        <p:nvPicPr>
          <p:cNvPr id="7" name="Рисунок 6" descr="Изображение выглядит как человек, компьютер, ноутбук, в помещении&#10;&#10;Контент, сгенерированный ИИ, может содержать ошибки.">
            <a:extLst>
              <a:ext uri="{FF2B5EF4-FFF2-40B4-BE49-F238E27FC236}">
                <a16:creationId xmlns:a16="http://schemas.microsoft.com/office/drawing/2014/main" id="{5850BFE8-8128-710D-A58D-64634267771A}"/>
              </a:ext>
            </a:extLst>
          </p:cNvPr>
          <p:cNvPicPr>
            <a:picLocks noGrp="1" noChangeAspect="1"/>
          </p:cNvPicPr>
          <p:nvPr>
            <p:ph type="pic" idx="2"/>
          </p:nvPr>
        </p:nvPicPr>
        <p:blipFill>
          <a:blip r:embed="rId3"/>
          <a:srcRect l="6845" r="6845"/>
          <a:stretch>
            <a:fillRect/>
          </a:stretch>
        </p:blip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3"/>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Діаграма прикладу використання</a:t>
            </a:r>
            <a:endParaRPr/>
          </a:p>
        </p:txBody>
      </p:sp>
      <p:sp>
        <p:nvSpPr>
          <p:cNvPr id="727" name="Google Shape;727;p73"/>
          <p:cNvSpPr txBox="1">
            <a:spLocks noGrp="1"/>
          </p:cNvSpPr>
          <p:nvPr>
            <p:ph type="body" idx="1"/>
          </p:nvPr>
        </p:nvSpPr>
        <p:spPr>
          <a:xfrm>
            <a:off x="566250" y="932600"/>
            <a:ext cx="4005750" cy="3450214"/>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1100"/>
              <a:buFont typeface="Arial"/>
              <a:buNone/>
            </a:pPr>
            <a:r>
              <a:rPr lang="en" dirty="0"/>
              <a:t>На діаграмі представлені варіанти використання програмної системи Nikas,</a:t>
            </a:r>
            <a:endParaRPr dirty="0"/>
          </a:p>
          <a:p>
            <a:pPr marL="0" lvl="0" indent="0" algn="l" rtl="0">
              <a:spcBef>
                <a:spcPts val="0"/>
              </a:spcBef>
              <a:spcAft>
                <a:spcPts val="0"/>
              </a:spcAft>
              <a:buClr>
                <a:schemeClr val="dk1"/>
              </a:buClr>
              <a:buSzPts val="1100"/>
              <a:buFont typeface="Arial"/>
              <a:buNone/>
            </a:pPr>
            <a:r>
              <a:rPr lang="en" dirty="0"/>
              <a:t>що виділяє три основні категорії акторів:</a:t>
            </a:r>
            <a:endParaRPr dirty="0"/>
          </a:p>
          <a:p>
            <a:pPr marL="171450" indent="-171450">
              <a:buClr>
                <a:schemeClr val="dk1"/>
              </a:buClr>
              <a:buFont typeface="Arial" panose="020B0604020202020204" pitchFamily="34" charset="0"/>
              <a:buChar char="•"/>
            </a:pPr>
            <a:r>
              <a:rPr lang="en" dirty="0"/>
              <a:t>User (Користувач) – звичайний користувач платформи, який має доступ до пошуку та перегляду оголошень без реєстрації або після аутентифікації може створювати власні оголошення, подавати заявки на перегляд, редагувати свій профіль та керувати власними оголошеннями;</a:t>
            </a:r>
            <a:endParaRPr dirty="0"/>
          </a:p>
          <a:p>
            <a:pPr marL="171450" indent="-171450">
              <a:buClr>
                <a:schemeClr val="dk1"/>
              </a:buClr>
              <a:buFont typeface="Arial" panose="020B0604020202020204" pitchFamily="34" charset="0"/>
              <a:buChar char="•"/>
            </a:pPr>
            <a:r>
              <a:rPr lang="en" dirty="0"/>
              <a:t>Agent (Агент / Ріелтор) – користувач із розширеними правами, який може створювати, оновлювати та видаляти оголошення від імені агенції або клієнтів, а також подавати заявки на перегляд;</a:t>
            </a:r>
            <a:endParaRPr dirty="0"/>
          </a:p>
          <a:p>
            <a:pPr marL="171450" indent="-171450">
              <a:buClr>
                <a:schemeClr val="dk1"/>
              </a:buClr>
              <a:buFont typeface="Arial" panose="020B0604020202020204" pitchFamily="34" charset="0"/>
              <a:buChar char="•"/>
            </a:pPr>
            <a:r>
              <a:rPr lang="en" dirty="0"/>
              <a:t>Admin (Адміністратор) – має повний доступ до системи, включно зуправлінням користувачами, модерацією контенту, контролем якості та управлінням всіма оголошеннями та заявками.</a:t>
            </a:r>
            <a:endParaRPr dirty="0"/>
          </a:p>
          <a:p>
            <a:pPr marL="0" lvl="0" indent="0" algn="l" rtl="0">
              <a:spcBef>
                <a:spcPts val="0"/>
              </a:spcBef>
              <a:spcAft>
                <a:spcPts val="0"/>
              </a:spcAft>
              <a:buNone/>
            </a:pPr>
            <a:endParaRPr dirty="0"/>
          </a:p>
        </p:txBody>
      </p:sp>
      <p:pic>
        <p:nvPicPr>
          <p:cNvPr id="728" name="Google Shape;728;p73"/>
          <p:cNvPicPr preferRelativeResize="0"/>
          <p:nvPr/>
        </p:nvPicPr>
        <p:blipFill>
          <a:blip r:embed="rId3">
            <a:alphaModFix/>
          </a:blip>
          <a:stretch>
            <a:fillRect/>
          </a:stretch>
        </p:blipFill>
        <p:spPr>
          <a:xfrm>
            <a:off x="4812150" y="152400"/>
            <a:ext cx="4179450" cy="47151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4"/>
          <p:cNvSpPr txBox="1">
            <a:spLocks noGrp="1"/>
          </p:cNvSpPr>
          <p:nvPr>
            <p:ph type="title"/>
          </p:nvPr>
        </p:nvSpPr>
        <p:spPr>
          <a:xfrm>
            <a:off x="566250" y="445025"/>
            <a:ext cx="4093500" cy="39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a:t>Використовувані технології</a:t>
            </a:r>
            <a:endParaRPr/>
          </a:p>
        </p:txBody>
      </p:sp>
      <p:sp>
        <p:nvSpPr>
          <p:cNvPr id="734" name="Google Shape;734;p74"/>
          <p:cNvSpPr txBox="1">
            <a:spLocks noGrp="1"/>
          </p:cNvSpPr>
          <p:nvPr>
            <p:ph type="body" idx="1"/>
          </p:nvPr>
        </p:nvSpPr>
        <p:spPr>
          <a:xfrm>
            <a:off x="478500" y="1184875"/>
            <a:ext cx="4093500" cy="3513600"/>
          </a:xfrm>
          <a:prstGeom prst="rect">
            <a:avLst/>
          </a:prstGeom>
        </p:spPr>
        <p:txBody>
          <a:bodyPr spcFirstLastPara="1" wrap="square" lIns="68575" tIns="68575" rIns="68575" bIns="68575" anchor="t" anchorCtr="0">
            <a:noAutofit/>
          </a:bodyPr>
          <a:lstStyle/>
          <a:p>
            <a:pPr>
              <a:buFont typeface="Arial" panose="020B0604020202020204" pitchFamily="34" charset="0"/>
              <a:buChar char="•"/>
            </a:pPr>
            <a:r>
              <a:rPr lang="ru-RU" dirty="0" err="1"/>
              <a:t>Серверна</a:t>
            </a:r>
            <a:r>
              <a:rPr lang="ru-RU" dirty="0"/>
              <a:t> </a:t>
            </a:r>
            <a:r>
              <a:rPr lang="ru-RU" dirty="0" err="1"/>
              <a:t>частина</a:t>
            </a:r>
            <a:r>
              <a:rPr lang="ru-RU" dirty="0"/>
              <a:t> </a:t>
            </a:r>
            <a:r>
              <a:rPr lang="ru-RU" dirty="0" err="1"/>
              <a:t>розроблена</a:t>
            </a:r>
            <a:r>
              <a:rPr lang="ru-RU" dirty="0"/>
              <a:t> на </a:t>
            </a:r>
            <a:r>
              <a:rPr lang="en-US" b="1" dirty="0"/>
              <a:t>TypeScript</a:t>
            </a:r>
            <a:r>
              <a:rPr lang="en-US" dirty="0"/>
              <a:t> </a:t>
            </a:r>
            <a:r>
              <a:rPr lang="ru-RU" dirty="0"/>
              <a:t>з фреймворком </a:t>
            </a:r>
            <a:r>
              <a:rPr lang="en-US" b="1" dirty="0" err="1"/>
              <a:t>NestJS</a:t>
            </a:r>
            <a:r>
              <a:rPr lang="en-US" dirty="0"/>
              <a:t> </a:t>
            </a:r>
            <a:r>
              <a:rPr lang="ru-RU" dirty="0"/>
              <a:t>для </a:t>
            </a:r>
            <a:r>
              <a:rPr lang="ru-RU" dirty="0" err="1"/>
              <a:t>масштабованих</a:t>
            </a:r>
            <a:r>
              <a:rPr lang="ru-RU" dirty="0"/>
              <a:t> </a:t>
            </a:r>
            <a:r>
              <a:rPr lang="en-US" dirty="0"/>
              <a:t>REST API. </a:t>
            </a:r>
            <a:r>
              <a:rPr lang="ru-RU" dirty="0"/>
              <a:t>Для </a:t>
            </a:r>
            <a:r>
              <a:rPr lang="ru-RU" dirty="0" err="1"/>
              <a:t>аутентифікації</a:t>
            </a:r>
            <a:r>
              <a:rPr lang="ru-RU" dirty="0"/>
              <a:t> й контролю доступу </a:t>
            </a:r>
            <a:r>
              <a:rPr lang="ru-RU" dirty="0" err="1"/>
              <a:t>використано</a:t>
            </a:r>
            <a:r>
              <a:rPr lang="ru-RU" dirty="0"/>
              <a:t> </a:t>
            </a:r>
            <a:r>
              <a:rPr lang="en-US" b="1" dirty="0"/>
              <a:t>JWT</a:t>
            </a:r>
            <a:r>
              <a:rPr lang="en-US" dirty="0"/>
              <a:t> </a:t>
            </a:r>
            <a:r>
              <a:rPr lang="ru-RU" dirty="0"/>
              <a:t>і </a:t>
            </a:r>
            <a:r>
              <a:rPr lang="en-US" b="1" dirty="0"/>
              <a:t>Guards</a:t>
            </a:r>
            <a:r>
              <a:rPr lang="en-US" dirty="0"/>
              <a:t> </a:t>
            </a:r>
            <a:r>
              <a:rPr lang="ru-RU" dirty="0"/>
              <a:t>для ролей </a:t>
            </a:r>
            <a:r>
              <a:rPr lang="ru-RU" dirty="0" err="1"/>
              <a:t>користувачів</a:t>
            </a:r>
            <a:r>
              <a:rPr lang="ru-RU" dirty="0"/>
              <a:t> (</a:t>
            </a:r>
            <a:r>
              <a:rPr lang="ru-RU" dirty="0" err="1"/>
              <a:t>адмін</a:t>
            </a:r>
            <a:r>
              <a:rPr lang="ru-RU" dirty="0"/>
              <a:t>, агент, </a:t>
            </a:r>
            <a:r>
              <a:rPr lang="ru-RU" dirty="0" err="1"/>
              <a:t>користувач</a:t>
            </a:r>
            <a:r>
              <a:rPr lang="ru-RU" dirty="0"/>
              <a:t>).</a:t>
            </a:r>
          </a:p>
          <a:p>
            <a:pPr>
              <a:buFont typeface="Arial" panose="020B0604020202020204" pitchFamily="34" charset="0"/>
              <a:buChar char="•"/>
            </a:pPr>
            <a:r>
              <a:rPr lang="ru-RU" dirty="0"/>
              <a:t>Робота з </a:t>
            </a:r>
            <a:r>
              <a:rPr lang="ru-RU" dirty="0" err="1"/>
              <a:t>даними</a:t>
            </a:r>
            <a:r>
              <a:rPr lang="ru-RU" dirty="0"/>
              <a:t> </a:t>
            </a:r>
            <a:r>
              <a:rPr lang="ru-RU" dirty="0" err="1"/>
              <a:t>реалізована</a:t>
            </a:r>
            <a:r>
              <a:rPr lang="ru-RU" dirty="0"/>
              <a:t> через </a:t>
            </a:r>
            <a:r>
              <a:rPr lang="en-US" b="1" dirty="0"/>
              <a:t>MySQL</a:t>
            </a:r>
            <a:r>
              <a:rPr lang="en-US" dirty="0"/>
              <a:t> </a:t>
            </a:r>
            <a:r>
              <a:rPr lang="ru-RU" dirty="0"/>
              <a:t>та </a:t>
            </a:r>
            <a:r>
              <a:rPr lang="en-US" dirty="0"/>
              <a:t>ORM </a:t>
            </a:r>
            <a:r>
              <a:rPr lang="en-US" b="1" dirty="0"/>
              <a:t>TypeORM</a:t>
            </a:r>
            <a:r>
              <a:rPr lang="en-US" dirty="0"/>
              <a:t>, </a:t>
            </a:r>
            <a:r>
              <a:rPr lang="ru-RU" dirty="0" err="1"/>
              <a:t>що</a:t>
            </a:r>
            <a:r>
              <a:rPr lang="ru-RU" dirty="0"/>
              <a:t> </a:t>
            </a:r>
            <a:r>
              <a:rPr lang="ru-RU" dirty="0" err="1"/>
              <a:t>спрощує</a:t>
            </a:r>
            <a:r>
              <a:rPr lang="ru-RU" dirty="0"/>
              <a:t> </a:t>
            </a:r>
            <a:r>
              <a:rPr lang="ru-RU" dirty="0" err="1"/>
              <a:t>управління</a:t>
            </a:r>
            <a:r>
              <a:rPr lang="ru-RU" dirty="0"/>
              <a:t> </a:t>
            </a:r>
            <a:r>
              <a:rPr lang="ru-RU" dirty="0" err="1"/>
              <a:t>таблицями</a:t>
            </a:r>
            <a:r>
              <a:rPr lang="ru-RU" dirty="0"/>
              <a:t> й </a:t>
            </a:r>
            <a:r>
              <a:rPr lang="ru-RU" dirty="0" err="1"/>
              <a:t>міграціями</a:t>
            </a:r>
            <a:r>
              <a:rPr lang="ru-RU" dirty="0"/>
              <a:t>. </a:t>
            </a:r>
            <a:r>
              <a:rPr lang="ru-RU" dirty="0" err="1"/>
              <a:t>Зв’язки</a:t>
            </a:r>
            <a:r>
              <a:rPr lang="ru-RU" dirty="0"/>
              <a:t> «один до одного» та «один до </a:t>
            </a:r>
            <a:r>
              <a:rPr lang="ru-RU" dirty="0" err="1"/>
              <a:t>багатьох</a:t>
            </a:r>
            <a:r>
              <a:rPr lang="ru-RU" dirty="0"/>
              <a:t>» </a:t>
            </a:r>
            <a:r>
              <a:rPr lang="ru-RU" dirty="0" err="1"/>
              <a:t>дозволяють</a:t>
            </a:r>
            <a:r>
              <a:rPr lang="ru-RU" dirty="0"/>
              <a:t> </a:t>
            </a:r>
            <a:r>
              <a:rPr lang="ru-RU" dirty="0" err="1"/>
              <a:t>зберігати</a:t>
            </a:r>
            <a:r>
              <a:rPr lang="ru-RU" dirty="0"/>
              <a:t> </a:t>
            </a:r>
            <a:r>
              <a:rPr lang="ru-RU" dirty="0" err="1"/>
              <a:t>оголошення</a:t>
            </a:r>
            <a:r>
              <a:rPr lang="ru-RU" dirty="0"/>
              <a:t>, фото й заявки.</a:t>
            </a:r>
          </a:p>
          <a:p>
            <a:pPr>
              <a:buFont typeface="Arial" panose="020B0604020202020204" pitchFamily="34" charset="0"/>
              <a:buChar char="•"/>
            </a:pPr>
            <a:r>
              <a:rPr lang="ru-RU" dirty="0"/>
              <a:t>Фронтенд — </a:t>
            </a:r>
            <a:r>
              <a:rPr lang="en-US" b="1" dirty="0"/>
              <a:t>React + TypeScript</a:t>
            </a:r>
            <a:r>
              <a:rPr lang="en-US" dirty="0"/>
              <a:t> (SPA), </a:t>
            </a:r>
            <a:r>
              <a:rPr lang="ru-RU" dirty="0" err="1"/>
              <a:t>що</a:t>
            </a:r>
            <a:r>
              <a:rPr lang="ru-RU" dirty="0"/>
              <a:t> </a:t>
            </a:r>
            <a:r>
              <a:rPr lang="ru-RU" dirty="0" err="1"/>
              <a:t>взаємодіє</a:t>
            </a:r>
            <a:r>
              <a:rPr lang="ru-RU" dirty="0"/>
              <a:t> з </a:t>
            </a:r>
            <a:r>
              <a:rPr lang="ru-RU" dirty="0" err="1"/>
              <a:t>бекендом</a:t>
            </a:r>
            <a:r>
              <a:rPr lang="ru-RU" dirty="0"/>
              <a:t> через </a:t>
            </a:r>
            <a:r>
              <a:rPr lang="en-US" b="1" dirty="0"/>
              <a:t>HTTPS</a:t>
            </a:r>
            <a:r>
              <a:rPr lang="en-US" dirty="0"/>
              <a:t> </a:t>
            </a:r>
            <a:r>
              <a:rPr lang="ru-RU" dirty="0"/>
              <a:t>у </a:t>
            </a:r>
            <a:r>
              <a:rPr lang="ru-RU" dirty="0" err="1"/>
              <a:t>форматі</a:t>
            </a:r>
            <a:r>
              <a:rPr lang="ru-RU" dirty="0"/>
              <a:t> </a:t>
            </a:r>
            <a:r>
              <a:rPr lang="en-US" dirty="0"/>
              <a:t>JSON. </a:t>
            </a:r>
            <a:r>
              <a:rPr lang="ru-RU" dirty="0" err="1"/>
              <a:t>Безпека</a:t>
            </a:r>
            <a:r>
              <a:rPr lang="ru-RU" dirty="0"/>
              <a:t> </a:t>
            </a:r>
            <a:r>
              <a:rPr lang="ru-RU" dirty="0" err="1"/>
              <a:t>забезпечена</a:t>
            </a:r>
            <a:r>
              <a:rPr lang="ru-RU" dirty="0"/>
              <a:t> </a:t>
            </a:r>
            <a:r>
              <a:rPr lang="en-US" b="1" dirty="0"/>
              <a:t>SSL</a:t>
            </a:r>
            <a:r>
              <a:rPr lang="en-US" dirty="0"/>
              <a:t>, CORS </a:t>
            </a:r>
            <a:r>
              <a:rPr lang="ru-RU" dirty="0"/>
              <a:t>і токенами. База </a:t>
            </a:r>
            <a:r>
              <a:rPr lang="ru-RU" dirty="0" err="1"/>
              <a:t>розгортається</a:t>
            </a:r>
            <a:r>
              <a:rPr lang="ru-RU" dirty="0"/>
              <a:t> локально </a:t>
            </a:r>
            <a:r>
              <a:rPr lang="ru-RU" dirty="0" err="1"/>
              <a:t>або</a:t>
            </a:r>
            <a:r>
              <a:rPr lang="ru-RU" dirty="0"/>
              <a:t> у </a:t>
            </a:r>
            <a:r>
              <a:rPr lang="ru-RU" dirty="0" err="1"/>
              <a:t>хмарі</a:t>
            </a:r>
            <a:r>
              <a:rPr lang="ru-RU" dirty="0"/>
              <a:t>, </a:t>
            </a:r>
            <a:r>
              <a:rPr lang="ru-RU" dirty="0" err="1"/>
              <a:t>підтримує</a:t>
            </a:r>
            <a:r>
              <a:rPr lang="ru-RU" dirty="0"/>
              <a:t> </a:t>
            </a:r>
            <a:r>
              <a:rPr lang="ru-RU" dirty="0" err="1"/>
              <a:t>масштабування</a:t>
            </a:r>
            <a:r>
              <a:rPr lang="ru-RU" dirty="0"/>
              <a:t> й </a:t>
            </a:r>
            <a:r>
              <a:rPr lang="ru-RU" dirty="0" err="1"/>
              <a:t>резервне</a:t>
            </a:r>
            <a:r>
              <a:rPr lang="ru-RU" dirty="0"/>
              <a:t> </a:t>
            </a:r>
            <a:r>
              <a:rPr lang="ru-RU" dirty="0" err="1"/>
              <a:t>копіювання</a:t>
            </a:r>
            <a:r>
              <a:rPr lang="ru-RU" dirty="0"/>
              <a:t>.</a:t>
            </a:r>
          </a:p>
        </p:txBody>
      </p:sp>
      <p:pic>
        <p:nvPicPr>
          <p:cNvPr id="1026" name="Picture 2">
            <a:extLst>
              <a:ext uri="{FF2B5EF4-FFF2-40B4-BE49-F238E27FC236}">
                <a16:creationId xmlns:a16="http://schemas.microsoft.com/office/drawing/2014/main" id="{517A620B-4DC1-7BAE-7552-C20C1C957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407" y="998326"/>
            <a:ext cx="901787" cy="8043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Логотип программы MySQL">
            <a:extLst>
              <a:ext uri="{FF2B5EF4-FFF2-40B4-BE49-F238E27FC236}">
                <a16:creationId xmlns:a16="http://schemas.microsoft.com/office/drawing/2014/main" id="{F2E3FB50-3CD3-6F93-3881-36D5020914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706" y="942284"/>
            <a:ext cx="1114425"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GitHub - nestjs/nest: A progressive Node.js framework for building  efficient, scalable, and enterprise-grade server-side applications with  TypeScript/JavaScript 🚀">
            <a:extLst>
              <a:ext uri="{FF2B5EF4-FFF2-40B4-BE49-F238E27FC236}">
                <a16:creationId xmlns:a16="http://schemas.microsoft.com/office/drawing/2014/main" id="{D12B6CB3-744C-76F0-8A89-611B40D44E4E}"/>
              </a:ext>
            </a:extLst>
          </p:cNvPr>
          <p:cNvSpPr>
            <a:spLocks noChangeAspect="1" noChangeArrowheads="1"/>
          </p:cNvSpPr>
          <p:nvPr/>
        </p:nvSpPr>
        <p:spPr bwMode="auto">
          <a:xfrm>
            <a:off x="5195264" y="26463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32" name="Picture 8">
            <a:extLst>
              <a:ext uri="{FF2B5EF4-FFF2-40B4-BE49-F238E27FC236}">
                <a16:creationId xmlns:a16="http://schemas.microsoft.com/office/drawing/2014/main" id="{E70603D1-BE5C-D5CA-3E3F-C764C56E7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059" y="1858762"/>
            <a:ext cx="238125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SON Web Tokens - jwt.io">
            <a:extLst>
              <a:ext uri="{FF2B5EF4-FFF2-40B4-BE49-F238E27FC236}">
                <a16:creationId xmlns:a16="http://schemas.microsoft.com/office/drawing/2014/main" id="{236FDEA6-8547-15A9-46F9-7821BACB12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1753" y="3085955"/>
            <a:ext cx="1115261" cy="11152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ypeorm · GitHub">
            <a:extLst>
              <a:ext uri="{FF2B5EF4-FFF2-40B4-BE49-F238E27FC236}">
                <a16:creationId xmlns:a16="http://schemas.microsoft.com/office/drawing/2014/main" id="{57BC1A3C-8CA1-5A76-F818-49BE14057E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5262" y="1858762"/>
            <a:ext cx="1246889" cy="124688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ypeScript — Википедия">
            <a:extLst>
              <a:ext uri="{FF2B5EF4-FFF2-40B4-BE49-F238E27FC236}">
                <a16:creationId xmlns:a16="http://schemas.microsoft.com/office/drawing/2014/main" id="{47FD0AEF-1727-B515-CB04-AF769C8DD6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6029" y="2818571"/>
            <a:ext cx="1055633" cy="1055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75"/>
          <p:cNvSpPr txBox="1">
            <a:spLocks noGrp="1"/>
          </p:cNvSpPr>
          <p:nvPr>
            <p:ph type="title"/>
          </p:nvPr>
        </p:nvSpPr>
        <p:spPr>
          <a:xfrm>
            <a:off x="2395050" y="151493"/>
            <a:ext cx="4447184" cy="5727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4000" b="1" dirty="0"/>
              <a:t>Головна сторінка</a:t>
            </a:r>
            <a:endParaRPr sz="4000" b="1" dirty="0"/>
          </a:p>
        </p:txBody>
      </p:sp>
      <p:pic>
        <p:nvPicPr>
          <p:cNvPr id="13" name="Рисунок 12">
            <a:extLst>
              <a:ext uri="{FF2B5EF4-FFF2-40B4-BE49-F238E27FC236}">
                <a16:creationId xmlns:a16="http://schemas.microsoft.com/office/drawing/2014/main" id="{B65F66B6-0B81-547A-66BE-88DDE9C7FAF7}"/>
              </a:ext>
            </a:extLst>
          </p:cNvPr>
          <p:cNvPicPr>
            <a:picLocks noChangeAspect="1"/>
          </p:cNvPicPr>
          <p:nvPr/>
        </p:nvPicPr>
        <p:blipFill>
          <a:blip r:embed="rId3"/>
          <a:stretch>
            <a:fillRect/>
          </a:stretch>
        </p:blipFill>
        <p:spPr>
          <a:xfrm>
            <a:off x="1210883" y="1016871"/>
            <a:ext cx="6589767" cy="388935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ime Slate">
  <a:themeElements>
    <a:clrScheme name="col">
      <a:dk1>
        <a:srgbClr val="000000"/>
      </a:dk1>
      <a:lt1>
        <a:srgbClr val="FFFFFF"/>
      </a:lt1>
      <a:dk2>
        <a:srgbClr val="2D3847"/>
      </a:dk2>
      <a:lt2>
        <a:srgbClr val="E7E6E6"/>
      </a:lt2>
      <a:accent1>
        <a:srgbClr val="2198E4"/>
      </a:accent1>
      <a:accent2>
        <a:srgbClr val="0C62DF"/>
      </a:accent2>
      <a:accent3>
        <a:srgbClr val="006DFE"/>
      </a:accent3>
      <a:accent4>
        <a:srgbClr val="CFDEED"/>
      </a:accent4>
      <a:accent5>
        <a:srgbClr val="0C62DF"/>
      </a:accent5>
      <a:accent6>
        <a:srgbClr val="ECF0F3"/>
      </a:accent6>
      <a:hlink>
        <a:srgbClr val="2198E4"/>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827</Words>
  <Application>Microsoft Office PowerPoint</Application>
  <PresentationFormat>Экран (16:9)</PresentationFormat>
  <Paragraphs>64</Paragraphs>
  <Slides>13</Slides>
  <Notes>13</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2</vt:i4>
      </vt:variant>
      <vt:variant>
        <vt:lpstr>Заголовки слайдов</vt:lpstr>
      </vt:variant>
      <vt:variant>
        <vt:i4>13</vt:i4>
      </vt:variant>
    </vt:vector>
  </HeadingPairs>
  <TitlesOfParts>
    <vt:vector size="27" baseType="lpstr">
      <vt:lpstr>Inter</vt:lpstr>
      <vt:lpstr>Symbol</vt:lpstr>
      <vt:lpstr>Hanken Grotesk</vt:lpstr>
      <vt:lpstr>Hanken Grotesk Medium</vt:lpstr>
      <vt:lpstr>Times New Roman</vt:lpstr>
      <vt:lpstr>Open Sans </vt:lpstr>
      <vt:lpstr>Open Sans</vt:lpstr>
      <vt:lpstr>Arial</vt:lpstr>
      <vt:lpstr>Fredoka</vt:lpstr>
      <vt:lpstr>Open Sans SemiBold</vt:lpstr>
      <vt:lpstr>Open Sans Medium</vt:lpstr>
      <vt:lpstr>Hanken Grotesk SemiBold</vt:lpstr>
      <vt:lpstr>Simple Light</vt:lpstr>
      <vt:lpstr>Prime Slate</vt:lpstr>
      <vt:lpstr>Презентация PowerPoint</vt:lpstr>
      <vt:lpstr>Дослідження активності у сфері нерухомості</vt:lpstr>
      <vt:lpstr>Аналіз існуючих рішень (Garna.net)</vt:lpstr>
      <vt:lpstr>Аналіз існуючих рішень (Gosty.com )</vt:lpstr>
      <vt:lpstr>Аналіз існуючих рішень (Dobovo.com)</vt:lpstr>
      <vt:lpstr>Постановка задачі</vt:lpstr>
      <vt:lpstr>Діаграма прикладу використання</vt:lpstr>
      <vt:lpstr>Використовувані технології</vt:lpstr>
      <vt:lpstr>Головна сторінка</vt:lpstr>
      <vt:lpstr>Публікація "Подача заяви на публікацію нерухомості"</vt:lpstr>
      <vt:lpstr>Сторінка з переліком поданих заявок на публікацію нерухомості</vt:lpstr>
      <vt:lpstr>Висновки</vt:lpstr>
      <vt:lpstr>Дякую за увагу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Empty</dc:creator>
  <cp:lastModifiedBy>Олексій Ігнатьєв</cp:lastModifiedBy>
  <cp:revision>2</cp:revision>
  <dcterms:modified xsi:type="dcterms:W3CDTF">2025-06-26T13:47:10Z</dcterms:modified>
</cp:coreProperties>
</file>